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5" r:id="rId4"/>
  </p:sldMasterIdLst>
  <p:notesMasterIdLst>
    <p:notesMasterId r:id="rId22"/>
  </p:notesMasterIdLst>
  <p:sldIdLst>
    <p:sldId id="256" r:id="rId5"/>
    <p:sldId id="257" r:id="rId6"/>
    <p:sldId id="280" r:id="rId7"/>
    <p:sldId id="301" r:id="rId8"/>
    <p:sldId id="327" r:id="rId9"/>
    <p:sldId id="320" r:id="rId10"/>
    <p:sldId id="259" r:id="rId11"/>
    <p:sldId id="330" r:id="rId12"/>
    <p:sldId id="328" r:id="rId13"/>
    <p:sldId id="322" r:id="rId14"/>
    <p:sldId id="323" r:id="rId15"/>
    <p:sldId id="326" r:id="rId16"/>
    <p:sldId id="325" r:id="rId17"/>
    <p:sldId id="324" r:id="rId18"/>
    <p:sldId id="329" r:id="rId19"/>
    <p:sldId id="319" r:id="rId20"/>
    <p:sldId id="29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.Kh." initials="MB" lastIdx="1" clrIdx="0">
    <p:extLst>
      <p:ext uri="{19B8F6BF-5375-455C-9EA6-DF929625EA0E}">
        <p15:presenceInfo xmlns:p15="http://schemas.microsoft.com/office/powerpoint/2012/main" userId="89c8a3000d5a111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7" autoAdjust="0"/>
    <p:restoredTop sz="94249" autoAdjust="0"/>
  </p:normalViewPr>
  <p:slideViewPr>
    <p:cSldViewPr snapToGrid="0">
      <p:cViewPr varScale="1">
        <p:scale>
          <a:sx n="69" d="100"/>
          <a:sy n="69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CDE121-3224-4DD9-AC11-C5278E91BF83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B45FE60-8C12-4DB2-BED6-941839BEEF0A}">
      <dgm:prSet phldrT="[Text]" custT="1"/>
      <dgm:spPr/>
      <dgm:t>
        <a:bodyPr/>
        <a:lstStyle/>
        <a:p>
          <a:r>
            <a:rPr lang="en-US" sz="2000" b="1" dirty="0" smtClean="0"/>
            <a:t>Introduction</a:t>
          </a:r>
          <a:endParaRPr lang="en-US" sz="2000" dirty="0"/>
        </a:p>
      </dgm:t>
    </dgm:pt>
    <dgm:pt modelId="{8891DD3C-CE5C-47AF-98C9-D6301AC77423}" type="parTrans" cxnId="{7FC56850-6D07-472E-9C54-D8A939121F7F}">
      <dgm:prSet/>
      <dgm:spPr/>
      <dgm:t>
        <a:bodyPr/>
        <a:lstStyle/>
        <a:p>
          <a:endParaRPr lang="en-US" sz="6000"/>
        </a:p>
      </dgm:t>
    </dgm:pt>
    <dgm:pt modelId="{6609B053-ECF5-431C-941C-E7106BE05A3F}" type="sibTrans" cxnId="{7FC56850-6D07-472E-9C54-D8A939121F7F}">
      <dgm:prSet/>
      <dgm:spPr/>
      <dgm:t>
        <a:bodyPr/>
        <a:lstStyle/>
        <a:p>
          <a:endParaRPr lang="en-US" sz="6000"/>
        </a:p>
      </dgm:t>
    </dgm:pt>
    <dgm:pt modelId="{43A1B141-5B8F-479F-B0EE-E9B6B08E57DB}">
      <dgm:prSet phldrT="[Text]" custT="1"/>
      <dgm:spPr/>
      <dgm:t>
        <a:bodyPr/>
        <a:lstStyle/>
        <a:p>
          <a:r>
            <a:rPr lang="en-US" sz="2000" dirty="0"/>
            <a:t>Objectives</a:t>
          </a:r>
        </a:p>
      </dgm:t>
    </dgm:pt>
    <dgm:pt modelId="{0BDD92EC-2C96-458D-B917-71C11BB15E08}" type="parTrans" cxnId="{486093ED-BF8D-4018-A73E-5764982A57D0}">
      <dgm:prSet/>
      <dgm:spPr/>
      <dgm:t>
        <a:bodyPr/>
        <a:lstStyle/>
        <a:p>
          <a:endParaRPr lang="en-US" sz="6000"/>
        </a:p>
      </dgm:t>
    </dgm:pt>
    <dgm:pt modelId="{E199A572-0705-4AA2-B47D-C09971A4CEC1}" type="sibTrans" cxnId="{486093ED-BF8D-4018-A73E-5764982A57D0}">
      <dgm:prSet/>
      <dgm:spPr/>
      <dgm:t>
        <a:bodyPr/>
        <a:lstStyle/>
        <a:p>
          <a:endParaRPr lang="en-US" sz="6000"/>
        </a:p>
      </dgm:t>
    </dgm:pt>
    <dgm:pt modelId="{24281650-92AD-419F-ACC2-2F6AEA02F4DF}">
      <dgm:prSet phldrT="[Text]" custT="1"/>
      <dgm:spPr/>
      <dgm:t>
        <a:bodyPr/>
        <a:lstStyle/>
        <a:p>
          <a:r>
            <a:rPr lang="en-US" sz="2000" b="1" dirty="0"/>
            <a:t>Conclusion</a:t>
          </a:r>
          <a:endParaRPr lang="en-US" sz="2000" dirty="0"/>
        </a:p>
      </dgm:t>
    </dgm:pt>
    <dgm:pt modelId="{498657C3-4816-4EE8-8010-088F17FB3C0A}" type="parTrans" cxnId="{6C0B3A2B-1A16-4CA1-B0CE-9D82F602ADB7}">
      <dgm:prSet/>
      <dgm:spPr/>
      <dgm:t>
        <a:bodyPr/>
        <a:lstStyle/>
        <a:p>
          <a:endParaRPr lang="en-US" sz="6000"/>
        </a:p>
      </dgm:t>
    </dgm:pt>
    <dgm:pt modelId="{6F18258A-8F93-48F6-9880-6963D0D63427}" type="sibTrans" cxnId="{6C0B3A2B-1A16-4CA1-B0CE-9D82F602ADB7}">
      <dgm:prSet/>
      <dgm:spPr/>
      <dgm:t>
        <a:bodyPr/>
        <a:lstStyle/>
        <a:p>
          <a:endParaRPr lang="en-US" sz="6000"/>
        </a:p>
      </dgm:t>
    </dgm:pt>
    <dgm:pt modelId="{A5D7E28D-85A9-4700-ADF8-7BC2C02AE8F4}">
      <dgm:prSet phldrT="[Text]" custT="1"/>
      <dgm:spPr/>
      <dgm:t>
        <a:bodyPr/>
        <a:lstStyle/>
        <a:p>
          <a:r>
            <a:rPr lang="en-US" sz="2000" b="1" dirty="0"/>
            <a:t>Project Design</a:t>
          </a:r>
          <a:endParaRPr lang="en-US" sz="2000" dirty="0"/>
        </a:p>
      </dgm:t>
    </dgm:pt>
    <dgm:pt modelId="{D789DB95-EDDB-484A-9499-E8983DEF7657}" type="parTrans" cxnId="{06A0D271-0DBF-436B-9E75-8DF1382F60C8}">
      <dgm:prSet/>
      <dgm:spPr/>
      <dgm:t>
        <a:bodyPr/>
        <a:lstStyle/>
        <a:p>
          <a:endParaRPr lang="en-US" sz="6000"/>
        </a:p>
      </dgm:t>
    </dgm:pt>
    <dgm:pt modelId="{2A4E2C75-4180-4BA3-8F74-14023CCF14CB}" type="sibTrans" cxnId="{06A0D271-0DBF-436B-9E75-8DF1382F60C8}">
      <dgm:prSet/>
      <dgm:spPr/>
      <dgm:t>
        <a:bodyPr/>
        <a:lstStyle/>
        <a:p>
          <a:endParaRPr lang="en-US" sz="6000"/>
        </a:p>
      </dgm:t>
    </dgm:pt>
    <dgm:pt modelId="{5F756938-B21B-4825-B873-72B117BF4A7C}">
      <dgm:prSet phldrT="[Text]" custT="1"/>
      <dgm:spPr/>
      <dgm:t>
        <a:bodyPr/>
        <a:lstStyle/>
        <a:p>
          <a:r>
            <a:rPr lang="en-US" sz="2000" dirty="0"/>
            <a:t>References</a:t>
          </a:r>
        </a:p>
      </dgm:t>
    </dgm:pt>
    <dgm:pt modelId="{5C23F0E2-477A-475A-BAC0-39EE9B5BDCE9}" type="parTrans" cxnId="{A75BFFE7-8F64-43DF-AB73-4E1CA7C3DF8C}">
      <dgm:prSet/>
      <dgm:spPr/>
      <dgm:t>
        <a:bodyPr/>
        <a:lstStyle/>
        <a:p>
          <a:endParaRPr lang="en-US" sz="6000"/>
        </a:p>
      </dgm:t>
    </dgm:pt>
    <dgm:pt modelId="{ED815CB5-93DC-4BE4-ABE1-C5287423FCFD}" type="sibTrans" cxnId="{A75BFFE7-8F64-43DF-AB73-4E1CA7C3DF8C}">
      <dgm:prSet/>
      <dgm:spPr/>
      <dgm:t>
        <a:bodyPr/>
        <a:lstStyle/>
        <a:p>
          <a:endParaRPr lang="en-US" sz="6000"/>
        </a:p>
      </dgm:t>
    </dgm:pt>
    <dgm:pt modelId="{559211C0-52BE-42D6-BAB6-49FDC34E30AE}">
      <dgm:prSet phldrT="[Text]" custT="1"/>
      <dgm:spPr/>
      <dgm:t>
        <a:bodyPr/>
        <a:lstStyle/>
        <a:p>
          <a:r>
            <a:rPr lang="en-US" sz="2000" b="1" dirty="0"/>
            <a:t>Related Works</a:t>
          </a:r>
          <a:endParaRPr lang="en-US" sz="2000" dirty="0"/>
        </a:p>
      </dgm:t>
    </dgm:pt>
    <dgm:pt modelId="{811AEC0D-C3C5-4D4F-AEB2-A8969F6F8258}" type="parTrans" cxnId="{6F313834-FC4C-4621-B0E7-1456C532CF1D}">
      <dgm:prSet/>
      <dgm:spPr/>
      <dgm:t>
        <a:bodyPr/>
        <a:lstStyle/>
        <a:p>
          <a:endParaRPr lang="en-US"/>
        </a:p>
      </dgm:t>
    </dgm:pt>
    <dgm:pt modelId="{5CFC197A-A940-491D-BE43-25F1CE9B352F}" type="sibTrans" cxnId="{6F313834-FC4C-4621-B0E7-1456C532CF1D}">
      <dgm:prSet/>
      <dgm:spPr/>
      <dgm:t>
        <a:bodyPr/>
        <a:lstStyle/>
        <a:p>
          <a:endParaRPr lang="en-US"/>
        </a:p>
      </dgm:t>
    </dgm:pt>
    <dgm:pt modelId="{78463DF0-8845-45EF-BB17-14FCD86B3F08}">
      <dgm:prSet phldrT="[Text]" custT="1"/>
      <dgm:spPr/>
      <dgm:t>
        <a:bodyPr/>
        <a:lstStyle/>
        <a:p>
          <a:r>
            <a:rPr lang="en-US" sz="2000" dirty="0"/>
            <a:t>Application</a:t>
          </a:r>
        </a:p>
      </dgm:t>
    </dgm:pt>
    <dgm:pt modelId="{107E0ABD-3013-4401-B1F9-215BB799E7EA}" type="parTrans" cxnId="{9E3D2047-30B0-424C-BBDA-DF95C3B0D864}">
      <dgm:prSet/>
      <dgm:spPr/>
      <dgm:t>
        <a:bodyPr/>
        <a:lstStyle/>
        <a:p>
          <a:endParaRPr lang="en-CA"/>
        </a:p>
      </dgm:t>
    </dgm:pt>
    <dgm:pt modelId="{E4CC23A2-78CB-485E-90CA-86A7D96776EB}" type="sibTrans" cxnId="{9E3D2047-30B0-424C-BBDA-DF95C3B0D864}">
      <dgm:prSet/>
      <dgm:spPr/>
      <dgm:t>
        <a:bodyPr/>
        <a:lstStyle/>
        <a:p>
          <a:endParaRPr lang="en-CA"/>
        </a:p>
      </dgm:t>
    </dgm:pt>
    <dgm:pt modelId="{D6ED7ACF-D108-48E2-A6A0-7E46DBD62EAD}">
      <dgm:prSet phldrT="[Text]" custT="1"/>
      <dgm:spPr/>
      <dgm:t>
        <a:bodyPr/>
        <a:lstStyle/>
        <a:p>
          <a:r>
            <a:rPr lang="en-US" sz="2000" dirty="0"/>
            <a:t>Software</a:t>
          </a:r>
        </a:p>
      </dgm:t>
    </dgm:pt>
    <dgm:pt modelId="{17CF1317-609A-4E37-94EC-2C54E332E22C}" type="parTrans" cxnId="{5366A669-05D7-40FF-80D4-173152913E94}">
      <dgm:prSet/>
      <dgm:spPr/>
      <dgm:t>
        <a:bodyPr/>
        <a:lstStyle/>
        <a:p>
          <a:endParaRPr lang="en-CA"/>
        </a:p>
      </dgm:t>
    </dgm:pt>
    <dgm:pt modelId="{DC18708B-AD4F-4076-88AF-8D1ED2AA238D}" type="sibTrans" cxnId="{5366A669-05D7-40FF-80D4-173152913E94}">
      <dgm:prSet/>
      <dgm:spPr/>
      <dgm:t>
        <a:bodyPr/>
        <a:lstStyle/>
        <a:p>
          <a:endParaRPr lang="en-CA"/>
        </a:p>
      </dgm:t>
    </dgm:pt>
    <dgm:pt modelId="{DB15976C-E2DF-4E8A-A1D9-42B478A416C4}">
      <dgm:prSet phldrT="[Text]" custT="1"/>
      <dgm:spPr/>
      <dgm:t>
        <a:bodyPr/>
        <a:lstStyle/>
        <a:p>
          <a:r>
            <a:rPr lang="en-US" sz="2000" dirty="0"/>
            <a:t>Hardware</a:t>
          </a:r>
        </a:p>
      </dgm:t>
    </dgm:pt>
    <dgm:pt modelId="{C17D0767-A008-4C50-B116-A3A9A36AC9F6}" type="parTrans" cxnId="{9B32258D-411E-4246-A779-0669342CE9BC}">
      <dgm:prSet/>
      <dgm:spPr/>
      <dgm:t>
        <a:bodyPr/>
        <a:lstStyle/>
        <a:p>
          <a:endParaRPr lang="en-CA"/>
        </a:p>
      </dgm:t>
    </dgm:pt>
    <dgm:pt modelId="{22AC18E8-A5DD-4695-84FC-AA68D3DA1462}" type="sibTrans" cxnId="{9B32258D-411E-4246-A779-0669342CE9BC}">
      <dgm:prSet/>
      <dgm:spPr/>
      <dgm:t>
        <a:bodyPr/>
        <a:lstStyle/>
        <a:p>
          <a:endParaRPr lang="en-CA"/>
        </a:p>
      </dgm:t>
    </dgm:pt>
    <dgm:pt modelId="{98E96056-B77A-4376-B0A8-2FF37EADBB09}">
      <dgm:prSet phldrT="[Text]" custT="1"/>
      <dgm:spPr/>
      <dgm:t>
        <a:bodyPr/>
        <a:lstStyle/>
        <a:p>
          <a:r>
            <a:rPr lang="en-US" sz="2000" dirty="0"/>
            <a:t>Challenges</a:t>
          </a:r>
        </a:p>
      </dgm:t>
    </dgm:pt>
    <dgm:pt modelId="{3B202548-09AA-4F0D-B675-72EAF11B37B5}" type="parTrans" cxnId="{00620752-2526-400E-B5F7-EDD241BBBCD5}">
      <dgm:prSet/>
      <dgm:spPr/>
      <dgm:t>
        <a:bodyPr/>
        <a:lstStyle/>
        <a:p>
          <a:endParaRPr lang="en-CA"/>
        </a:p>
      </dgm:t>
    </dgm:pt>
    <dgm:pt modelId="{A0A794C6-3D2E-4E03-9EAC-28BB4ADA7D03}" type="sibTrans" cxnId="{00620752-2526-400E-B5F7-EDD241BBBCD5}">
      <dgm:prSet/>
      <dgm:spPr/>
      <dgm:t>
        <a:bodyPr/>
        <a:lstStyle/>
        <a:p>
          <a:endParaRPr lang="en-CA"/>
        </a:p>
      </dgm:t>
    </dgm:pt>
    <dgm:pt modelId="{5EC46F7B-F68D-4BFD-98ED-BEEFE223C488}">
      <dgm:prSet phldrT="[Text]" custT="1"/>
      <dgm:spPr/>
      <dgm:t>
        <a:bodyPr/>
        <a:lstStyle/>
        <a:p>
          <a:r>
            <a:rPr lang="en-US" sz="2000" dirty="0"/>
            <a:t>Results</a:t>
          </a:r>
        </a:p>
      </dgm:t>
    </dgm:pt>
    <dgm:pt modelId="{8A6F3D23-C6F1-4D54-8AE9-001347EB9EAD}" type="parTrans" cxnId="{F372ED28-946E-4587-993B-498474087156}">
      <dgm:prSet/>
      <dgm:spPr/>
      <dgm:t>
        <a:bodyPr/>
        <a:lstStyle/>
        <a:p>
          <a:endParaRPr lang="en-CA"/>
        </a:p>
      </dgm:t>
    </dgm:pt>
    <dgm:pt modelId="{5EFC1481-8F2F-4401-9753-93CF6B099652}" type="sibTrans" cxnId="{F372ED28-946E-4587-993B-498474087156}">
      <dgm:prSet/>
      <dgm:spPr/>
      <dgm:t>
        <a:bodyPr/>
        <a:lstStyle/>
        <a:p>
          <a:endParaRPr lang="en-CA"/>
        </a:p>
      </dgm:t>
    </dgm:pt>
    <dgm:pt modelId="{FAF6FFE9-D89E-425A-928B-81F54F4FC275}">
      <dgm:prSet phldrT="[Text]" custT="1"/>
      <dgm:spPr/>
      <dgm:t>
        <a:bodyPr/>
        <a:lstStyle/>
        <a:p>
          <a:r>
            <a:rPr lang="en-US" sz="2000" dirty="0"/>
            <a:t>Future works </a:t>
          </a:r>
        </a:p>
      </dgm:t>
    </dgm:pt>
    <dgm:pt modelId="{1FD7B165-4827-4FE1-B280-5BFA5729A9D1}" type="parTrans" cxnId="{23C44799-33F1-4D77-94CE-4C13852D4ADD}">
      <dgm:prSet/>
      <dgm:spPr/>
      <dgm:t>
        <a:bodyPr/>
        <a:lstStyle/>
        <a:p>
          <a:endParaRPr lang="en-CA"/>
        </a:p>
      </dgm:t>
    </dgm:pt>
    <dgm:pt modelId="{1B19A91A-E16E-4D0D-A35C-057094EAD734}" type="sibTrans" cxnId="{23C44799-33F1-4D77-94CE-4C13852D4ADD}">
      <dgm:prSet/>
      <dgm:spPr/>
      <dgm:t>
        <a:bodyPr/>
        <a:lstStyle/>
        <a:p>
          <a:endParaRPr lang="en-CA"/>
        </a:p>
      </dgm:t>
    </dgm:pt>
    <dgm:pt modelId="{B6312DC2-81E7-4D12-954B-F23C8FA5C768}">
      <dgm:prSet phldrT="[Text]" custT="1"/>
      <dgm:spPr/>
      <dgm:t>
        <a:bodyPr/>
        <a:lstStyle/>
        <a:p>
          <a:r>
            <a:rPr lang="tr-TR" sz="2000" dirty="0" err="1" smtClean="0"/>
            <a:t>Why</a:t>
          </a:r>
          <a:r>
            <a:rPr lang="tr-TR" sz="2000" dirty="0" smtClean="0"/>
            <a:t> </a:t>
          </a:r>
          <a:r>
            <a:rPr lang="tr-TR" sz="2000" dirty="0" err="1" smtClean="0"/>
            <a:t>we</a:t>
          </a:r>
          <a:r>
            <a:rPr lang="tr-TR" sz="2000" dirty="0" smtClean="0"/>
            <a:t> </a:t>
          </a:r>
          <a:r>
            <a:rPr lang="tr-TR" sz="2000" dirty="0" err="1" smtClean="0"/>
            <a:t>need</a:t>
          </a:r>
          <a:r>
            <a:rPr lang="tr-TR" sz="2000" dirty="0" smtClean="0"/>
            <a:t> it</a:t>
          </a:r>
          <a:endParaRPr lang="en-US" sz="2000" dirty="0"/>
        </a:p>
      </dgm:t>
    </dgm:pt>
    <dgm:pt modelId="{1A187CBE-5875-48CC-9485-11BE24FC7C52}" type="parTrans" cxnId="{101FBDD9-2F58-4226-A27E-4D3A54FA91B1}">
      <dgm:prSet/>
      <dgm:spPr/>
      <dgm:t>
        <a:bodyPr/>
        <a:lstStyle/>
        <a:p>
          <a:endParaRPr lang="tr-TR"/>
        </a:p>
      </dgm:t>
    </dgm:pt>
    <dgm:pt modelId="{E751DD4B-55BE-4CD9-9161-3F24E9FCD47D}" type="sibTrans" cxnId="{101FBDD9-2F58-4226-A27E-4D3A54FA91B1}">
      <dgm:prSet/>
      <dgm:spPr/>
      <dgm:t>
        <a:bodyPr/>
        <a:lstStyle/>
        <a:p>
          <a:endParaRPr lang="tr-TR"/>
        </a:p>
      </dgm:t>
    </dgm:pt>
    <dgm:pt modelId="{68799A73-9A59-4E99-8316-FC890B2E0992}">
      <dgm:prSet phldrT="[Text]" custT="1"/>
      <dgm:spPr/>
      <dgm:t>
        <a:bodyPr/>
        <a:lstStyle/>
        <a:p>
          <a:r>
            <a:rPr lang="tr-TR" sz="2000" dirty="0" err="1" smtClean="0"/>
            <a:t>Our</a:t>
          </a:r>
          <a:r>
            <a:rPr lang="tr-TR" sz="2000" dirty="0" smtClean="0"/>
            <a:t> </a:t>
          </a:r>
          <a:r>
            <a:rPr lang="tr-TR" sz="2000" dirty="0" err="1" smtClean="0"/>
            <a:t>goal</a:t>
          </a:r>
          <a:endParaRPr lang="en-US" sz="2000" dirty="0"/>
        </a:p>
      </dgm:t>
    </dgm:pt>
    <dgm:pt modelId="{4CA32941-5F24-4DF6-B2CC-ADBC2CB9E1E8}" type="parTrans" cxnId="{AF7AB70F-6780-48BB-BE88-8EED1F50E29B}">
      <dgm:prSet/>
      <dgm:spPr/>
      <dgm:t>
        <a:bodyPr/>
        <a:lstStyle/>
        <a:p>
          <a:endParaRPr lang="tr-TR"/>
        </a:p>
      </dgm:t>
    </dgm:pt>
    <dgm:pt modelId="{D69474A8-F60B-421B-A831-2540E24DDC10}" type="sibTrans" cxnId="{AF7AB70F-6780-48BB-BE88-8EED1F50E29B}">
      <dgm:prSet/>
      <dgm:spPr/>
      <dgm:t>
        <a:bodyPr/>
        <a:lstStyle/>
        <a:p>
          <a:endParaRPr lang="tr-TR"/>
        </a:p>
      </dgm:t>
    </dgm:pt>
    <dgm:pt modelId="{BB9699E6-260E-4779-BCD8-A2F29C2D7C29}" type="pres">
      <dgm:prSet presAssocID="{E0CDE121-3224-4DD9-AC11-C5278E91BF83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tr-TR"/>
        </a:p>
      </dgm:t>
    </dgm:pt>
    <dgm:pt modelId="{E891555F-8BF5-4DDF-9A02-A37355DA907D}" type="pres">
      <dgm:prSet presAssocID="{4B45FE60-8C12-4DB2-BED6-941839BEEF0A}" presName="thickLine" presStyleLbl="alignNode1" presStyleIdx="0" presStyleCnt="5"/>
      <dgm:spPr/>
    </dgm:pt>
    <dgm:pt modelId="{091F0A92-446B-4D04-98F2-610B15E93E49}" type="pres">
      <dgm:prSet presAssocID="{4B45FE60-8C12-4DB2-BED6-941839BEEF0A}" presName="horz1" presStyleCnt="0"/>
      <dgm:spPr/>
    </dgm:pt>
    <dgm:pt modelId="{C2E66523-264C-4E56-95BE-3C13BE0C1872}" type="pres">
      <dgm:prSet presAssocID="{4B45FE60-8C12-4DB2-BED6-941839BEEF0A}" presName="tx1" presStyleLbl="revTx" presStyleIdx="0" presStyleCnt="14"/>
      <dgm:spPr/>
      <dgm:t>
        <a:bodyPr/>
        <a:lstStyle/>
        <a:p>
          <a:endParaRPr lang="tr-TR"/>
        </a:p>
      </dgm:t>
    </dgm:pt>
    <dgm:pt modelId="{1DA01F54-6CBE-4AFC-AFB3-08A2CBD0574C}" type="pres">
      <dgm:prSet presAssocID="{4B45FE60-8C12-4DB2-BED6-941839BEEF0A}" presName="vert1" presStyleCnt="0"/>
      <dgm:spPr/>
    </dgm:pt>
    <dgm:pt modelId="{CB1E0993-6C12-43D3-BEB0-9AC3C46D3728}" type="pres">
      <dgm:prSet presAssocID="{B6312DC2-81E7-4D12-954B-F23C8FA5C768}" presName="vertSpace2a" presStyleCnt="0"/>
      <dgm:spPr/>
    </dgm:pt>
    <dgm:pt modelId="{BE58AE9E-4A1A-428E-99B1-3C307C33BD42}" type="pres">
      <dgm:prSet presAssocID="{B6312DC2-81E7-4D12-954B-F23C8FA5C768}" presName="horz2" presStyleCnt="0"/>
      <dgm:spPr/>
    </dgm:pt>
    <dgm:pt modelId="{1CF92225-A477-48C8-848F-823880C0DAAF}" type="pres">
      <dgm:prSet presAssocID="{B6312DC2-81E7-4D12-954B-F23C8FA5C768}" presName="horzSpace2" presStyleCnt="0"/>
      <dgm:spPr/>
    </dgm:pt>
    <dgm:pt modelId="{B0A10189-3B63-4024-9C22-6B0AB0BD3478}" type="pres">
      <dgm:prSet presAssocID="{B6312DC2-81E7-4D12-954B-F23C8FA5C768}" presName="tx2" presStyleLbl="revTx" presStyleIdx="1" presStyleCnt="14"/>
      <dgm:spPr/>
      <dgm:t>
        <a:bodyPr/>
        <a:lstStyle/>
        <a:p>
          <a:endParaRPr lang="tr-TR"/>
        </a:p>
      </dgm:t>
    </dgm:pt>
    <dgm:pt modelId="{1A64F66F-3F8E-4543-BB02-1AB7E0B7FC74}" type="pres">
      <dgm:prSet presAssocID="{B6312DC2-81E7-4D12-954B-F23C8FA5C768}" presName="vert2" presStyleCnt="0"/>
      <dgm:spPr/>
    </dgm:pt>
    <dgm:pt modelId="{218EBEEF-23AC-4B60-AA0B-CDFAD95000A4}" type="pres">
      <dgm:prSet presAssocID="{B6312DC2-81E7-4D12-954B-F23C8FA5C768}" presName="thinLine2b" presStyleLbl="callout" presStyleIdx="0" presStyleCnt="9"/>
      <dgm:spPr/>
    </dgm:pt>
    <dgm:pt modelId="{C1013EE0-D6AB-4FA6-891C-0FAD3D3E8AE1}" type="pres">
      <dgm:prSet presAssocID="{B6312DC2-81E7-4D12-954B-F23C8FA5C768}" presName="vertSpace2b" presStyleCnt="0"/>
      <dgm:spPr/>
    </dgm:pt>
    <dgm:pt modelId="{30F279B8-DBD8-43DD-A210-82C41B057BEF}" type="pres">
      <dgm:prSet presAssocID="{68799A73-9A59-4E99-8316-FC890B2E0992}" presName="horz2" presStyleCnt="0"/>
      <dgm:spPr/>
    </dgm:pt>
    <dgm:pt modelId="{C380DDA9-728D-4A72-9C48-CF295E60EBA3}" type="pres">
      <dgm:prSet presAssocID="{68799A73-9A59-4E99-8316-FC890B2E0992}" presName="horzSpace2" presStyleCnt="0"/>
      <dgm:spPr/>
    </dgm:pt>
    <dgm:pt modelId="{0DDA6FE6-4F91-4932-B198-30C441D0B1B8}" type="pres">
      <dgm:prSet presAssocID="{68799A73-9A59-4E99-8316-FC890B2E0992}" presName="tx2" presStyleLbl="revTx" presStyleIdx="2" presStyleCnt="14"/>
      <dgm:spPr/>
      <dgm:t>
        <a:bodyPr/>
        <a:lstStyle/>
        <a:p>
          <a:endParaRPr lang="tr-TR"/>
        </a:p>
      </dgm:t>
    </dgm:pt>
    <dgm:pt modelId="{9CCC27B7-19A1-4077-9928-10D07F2E5A84}" type="pres">
      <dgm:prSet presAssocID="{68799A73-9A59-4E99-8316-FC890B2E0992}" presName="vert2" presStyleCnt="0"/>
      <dgm:spPr/>
    </dgm:pt>
    <dgm:pt modelId="{2CB203F5-9368-4432-ACDE-DE85F633EB6D}" type="pres">
      <dgm:prSet presAssocID="{68799A73-9A59-4E99-8316-FC890B2E0992}" presName="thinLine2b" presStyleLbl="callout" presStyleIdx="1" presStyleCnt="9"/>
      <dgm:spPr/>
    </dgm:pt>
    <dgm:pt modelId="{15F2FED4-6F85-4F8A-B10E-5C97B4C3A776}" type="pres">
      <dgm:prSet presAssocID="{68799A73-9A59-4E99-8316-FC890B2E0992}" presName="vertSpace2b" presStyleCnt="0"/>
      <dgm:spPr/>
    </dgm:pt>
    <dgm:pt modelId="{CADA8668-6307-4A6A-B029-668A9C255111}" type="pres">
      <dgm:prSet presAssocID="{559211C0-52BE-42D6-BAB6-49FDC34E30AE}" presName="thickLine" presStyleLbl="alignNode1" presStyleIdx="1" presStyleCnt="5"/>
      <dgm:spPr/>
    </dgm:pt>
    <dgm:pt modelId="{54748618-3564-4C2A-A399-6703990FFA0E}" type="pres">
      <dgm:prSet presAssocID="{559211C0-52BE-42D6-BAB6-49FDC34E30AE}" presName="horz1" presStyleCnt="0"/>
      <dgm:spPr/>
    </dgm:pt>
    <dgm:pt modelId="{B4A43F0B-317C-48BD-9069-0F80D78CA538}" type="pres">
      <dgm:prSet presAssocID="{559211C0-52BE-42D6-BAB6-49FDC34E30AE}" presName="tx1" presStyleLbl="revTx" presStyleIdx="3" presStyleCnt="14"/>
      <dgm:spPr/>
      <dgm:t>
        <a:bodyPr/>
        <a:lstStyle/>
        <a:p>
          <a:endParaRPr lang="tr-TR"/>
        </a:p>
      </dgm:t>
    </dgm:pt>
    <dgm:pt modelId="{C78725F7-8360-4FD9-82AC-D2721C2A7D1E}" type="pres">
      <dgm:prSet presAssocID="{559211C0-52BE-42D6-BAB6-49FDC34E30AE}" presName="vert1" presStyleCnt="0"/>
      <dgm:spPr/>
    </dgm:pt>
    <dgm:pt modelId="{C31B41D9-4E9E-47B4-AE84-8B6CB96220A2}" type="pres">
      <dgm:prSet presAssocID="{78463DF0-8845-45EF-BB17-14FCD86B3F08}" presName="vertSpace2a" presStyleCnt="0"/>
      <dgm:spPr/>
    </dgm:pt>
    <dgm:pt modelId="{C3F00395-54B7-45E3-9B2B-60279C00D851}" type="pres">
      <dgm:prSet presAssocID="{78463DF0-8845-45EF-BB17-14FCD86B3F08}" presName="horz2" presStyleCnt="0"/>
      <dgm:spPr/>
    </dgm:pt>
    <dgm:pt modelId="{C7283DEE-A730-45C2-BB65-DBD4E5046621}" type="pres">
      <dgm:prSet presAssocID="{78463DF0-8845-45EF-BB17-14FCD86B3F08}" presName="horzSpace2" presStyleCnt="0"/>
      <dgm:spPr/>
    </dgm:pt>
    <dgm:pt modelId="{167B42BF-974A-4A56-B4EE-BEFC8E3D806E}" type="pres">
      <dgm:prSet presAssocID="{78463DF0-8845-45EF-BB17-14FCD86B3F08}" presName="tx2" presStyleLbl="revTx" presStyleIdx="4" presStyleCnt="14"/>
      <dgm:spPr/>
      <dgm:t>
        <a:bodyPr/>
        <a:lstStyle/>
        <a:p>
          <a:endParaRPr lang="tr-TR"/>
        </a:p>
      </dgm:t>
    </dgm:pt>
    <dgm:pt modelId="{B36F2EBB-C388-4304-81CD-30AA13E73BB6}" type="pres">
      <dgm:prSet presAssocID="{78463DF0-8845-45EF-BB17-14FCD86B3F08}" presName="vert2" presStyleCnt="0"/>
      <dgm:spPr/>
    </dgm:pt>
    <dgm:pt modelId="{2C9CF27E-8CE8-4756-8389-B62CCDF3DDE8}" type="pres">
      <dgm:prSet presAssocID="{78463DF0-8845-45EF-BB17-14FCD86B3F08}" presName="thinLine2b" presStyleLbl="callout" presStyleIdx="2" presStyleCnt="9"/>
      <dgm:spPr/>
    </dgm:pt>
    <dgm:pt modelId="{39CA6CA7-15A2-4BD1-B152-95DE848B17FE}" type="pres">
      <dgm:prSet presAssocID="{78463DF0-8845-45EF-BB17-14FCD86B3F08}" presName="vertSpace2b" presStyleCnt="0"/>
      <dgm:spPr/>
    </dgm:pt>
    <dgm:pt modelId="{84A9D4D3-9449-4DF0-B311-3FCCFA6F2F5A}" type="pres">
      <dgm:prSet presAssocID="{43A1B141-5B8F-479F-B0EE-E9B6B08E57DB}" presName="horz2" presStyleCnt="0"/>
      <dgm:spPr/>
    </dgm:pt>
    <dgm:pt modelId="{2695D9DD-E6A9-4A16-9824-2E8E3833A36E}" type="pres">
      <dgm:prSet presAssocID="{43A1B141-5B8F-479F-B0EE-E9B6B08E57DB}" presName="horzSpace2" presStyleCnt="0"/>
      <dgm:spPr/>
    </dgm:pt>
    <dgm:pt modelId="{C5C3443E-BEAE-4597-9798-010AD0AD3F0B}" type="pres">
      <dgm:prSet presAssocID="{43A1B141-5B8F-479F-B0EE-E9B6B08E57DB}" presName="tx2" presStyleLbl="revTx" presStyleIdx="5" presStyleCnt="14"/>
      <dgm:spPr/>
      <dgm:t>
        <a:bodyPr/>
        <a:lstStyle/>
        <a:p>
          <a:endParaRPr lang="tr-TR"/>
        </a:p>
      </dgm:t>
    </dgm:pt>
    <dgm:pt modelId="{1C3368A7-E822-4E18-B4DA-E78E1DB26E40}" type="pres">
      <dgm:prSet presAssocID="{43A1B141-5B8F-479F-B0EE-E9B6B08E57DB}" presName="vert2" presStyleCnt="0"/>
      <dgm:spPr/>
    </dgm:pt>
    <dgm:pt modelId="{74FAF29D-CB97-4CF1-A739-272035E90EAE}" type="pres">
      <dgm:prSet presAssocID="{43A1B141-5B8F-479F-B0EE-E9B6B08E57DB}" presName="thinLine2b" presStyleLbl="callout" presStyleIdx="3" presStyleCnt="9"/>
      <dgm:spPr/>
    </dgm:pt>
    <dgm:pt modelId="{C8479E8D-4DAC-4ED5-B354-0A3C685E744B}" type="pres">
      <dgm:prSet presAssocID="{43A1B141-5B8F-479F-B0EE-E9B6B08E57DB}" presName="vertSpace2b" presStyleCnt="0"/>
      <dgm:spPr/>
    </dgm:pt>
    <dgm:pt modelId="{70D53CE4-10C1-4277-8947-0F4A3B895910}" type="pres">
      <dgm:prSet presAssocID="{A5D7E28D-85A9-4700-ADF8-7BC2C02AE8F4}" presName="thickLine" presStyleLbl="alignNode1" presStyleIdx="2" presStyleCnt="5"/>
      <dgm:spPr/>
    </dgm:pt>
    <dgm:pt modelId="{B1A4BCA6-EFEF-4085-B460-5CDE27E29D5C}" type="pres">
      <dgm:prSet presAssocID="{A5D7E28D-85A9-4700-ADF8-7BC2C02AE8F4}" presName="horz1" presStyleCnt="0"/>
      <dgm:spPr/>
    </dgm:pt>
    <dgm:pt modelId="{3CA8A798-5F5E-4548-AA14-0EC30E4217C2}" type="pres">
      <dgm:prSet presAssocID="{A5D7E28D-85A9-4700-ADF8-7BC2C02AE8F4}" presName="tx1" presStyleLbl="revTx" presStyleIdx="6" presStyleCnt="14"/>
      <dgm:spPr/>
      <dgm:t>
        <a:bodyPr/>
        <a:lstStyle/>
        <a:p>
          <a:endParaRPr lang="tr-TR"/>
        </a:p>
      </dgm:t>
    </dgm:pt>
    <dgm:pt modelId="{70EB8E8D-17DD-461B-B339-1CFDCEBDA7D4}" type="pres">
      <dgm:prSet presAssocID="{A5D7E28D-85A9-4700-ADF8-7BC2C02AE8F4}" presName="vert1" presStyleCnt="0"/>
      <dgm:spPr/>
    </dgm:pt>
    <dgm:pt modelId="{8E449D7D-BBA5-4466-B3FD-EDAEC460C4C0}" type="pres">
      <dgm:prSet presAssocID="{DB15976C-E2DF-4E8A-A1D9-42B478A416C4}" presName="vertSpace2a" presStyleCnt="0"/>
      <dgm:spPr/>
    </dgm:pt>
    <dgm:pt modelId="{76F749AD-DE77-4CD7-B16B-585B929C499C}" type="pres">
      <dgm:prSet presAssocID="{DB15976C-E2DF-4E8A-A1D9-42B478A416C4}" presName="horz2" presStyleCnt="0"/>
      <dgm:spPr/>
    </dgm:pt>
    <dgm:pt modelId="{2E44ADE1-17D2-4B09-B254-02E3B252499A}" type="pres">
      <dgm:prSet presAssocID="{DB15976C-E2DF-4E8A-A1D9-42B478A416C4}" presName="horzSpace2" presStyleCnt="0"/>
      <dgm:spPr/>
    </dgm:pt>
    <dgm:pt modelId="{CC63E480-8E11-40DD-818D-5FA591555DEB}" type="pres">
      <dgm:prSet presAssocID="{DB15976C-E2DF-4E8A-A1D9-42B478A416C4}" presName="tx2" presStyleLbl="revTx" presStyleIdx="7" presStyleCnt="14"/>
      <dgm:spPr/>
      <dgm:t>
        <a:bodyPr/>
        <a:lstStyle/>
        <a:p>
          <a:endParaRPr lang="tr-TR"/>
        </a:p>
      </dgm:t>
    </dgm:pt>
    <dgm:pt modelId="{6A1D1F8B-E644-487D-897E-34FD8F76BABB}" type="pres">
      <dgm:prSet presAssocID="{DB15976C-E2DF-4E8A-A1D9-42B478A416C4}" presName="vert2" presStyleCnt="0"/>
      <dgm:spPr/>
    </dgm:pt>
    <dgm:pt modelId="{639EBC49-EB1D-4A44-87B7-0B81587F1BDE}" type="pres">
      <dgm:prSet presAssocID="{DB15976C-E2DF-4E8A-A1D9-42B478A416C4}" presName="thinLine2b" presStyleLbl="callout" presStyleIdx="4" presStyleCnt="9"/>
      <dgm:spPr/>
    </dgm:pt>
    <dgm:pt modelId="{08064FFA-85B6-42E3-8A83-194FFD73F56E}" type="pres">
      <dgm:prSet presAssocID="{DB15976C-E2DF-4E8A-A1D9-42B478A416C4}" presName="vertSpace2b" presStyleCnt="0"/>
      <dgm:spPr/>
    </dgm:pt>
    <dgm:pt modelId="{19B55701-8ED8-4A64-B38F-015C80765EF5}" type="pres">
      <dgm:prSet presAssocID="{D6ED7ACF-D108-48E2-A6A0-7E46DBD62EAD}" presName="horz2" presStyleCnt="0"/>
      <dgm:spPr/>
    </dgm:pt>
    <dgm:pt modelId="{C175114A-C581-4053-A755-26E9F22F9B1B}" type="pres">
      <dgm:prSet presAssocID="{D6ED7ACF-D108-48E2-A6A0-7E46DBD62EAD}" presName="horzSpace2" presStyleCnt="0"/>
      <dgm:spPr/>
    </dgm:pt>
    <dgm:pt modelId="{EDDFB3DD-5A9B-45AA-AF4B-3ED414390116}" type="pres">
      <dgm:prSet presAssocID="{D6ED7ACF-D108-48E2-A6A0-7E46DBD62EAD}" presName="tx2" presStyleLbl="revTx" presStyleIdx="8" presStyleCnt="14"/>
      <dgm:spPr/>
      <dgm:t>
        <a:bodyPr/>
        <a:lstStyle/>
        <a:p>
          <a:endParaRPr lang="tr-TR"/>
        </a:p>
      </dgm:t>
    </dgm:pt>
    <dgm:pt modelId="{4BC081EE-AEB3-4F78-9033-C284B1F6A627}" type="pres">
      <dgm:prSet presAssocID="{D6ED7ACF-D108-48E2-A6A0-7E46DBD62EAD}" presName="vert2" presStyleCnt="0"/>
      <dgm:spPr/>
    </dgm:pt>
    <dgm:pt modelId="{1A266996-50D8-4A31-B235-ACA717CF1AE8}" type="pres">
      <dgm:prSet presAssocID="{D6ED7ACF-D108-48E2-A6A0-7E46DBD62EAD}" presName="thinLine2b" presStyleLbl="callout" presStyleIdx="5" presStyleCnt="9"/>
      <dgm:spPr/>
    </dgm:pt>
    <dgm:pt modelId="{CE987994-A49E-4D66-95CC-F4BC98F10374}" type="pres">
      <dgm:prSet presAssocID="{D6ED7ACF-D108-48E2-A6A0-7E46DBD62EAD}" presName="vertSpace2b" presStyleCnt="0"/>
      <dgm:spPr/>
    </dgm:pt>
    <dgm:pt modelId="{57D4E586-9A56-42A7-B313-CA77BBE03C7C}" type="pres">
      <dgm:prSet presAssocID="{24281650-92AD-419F-ACC2-2F6AEA02F4DF}" presName="thickLine" presStyleLbl="alignNode1" presStyleIdx="3" presStyleCnt="5"/>
      <dgm:spPr/>
    </dgm:pt>
    <dgm:pt modelId="{FB121522-CA65-43CF-9585-188452A99AB2}" type="pres">
      <dgm:prSet presAssocID="{24281650-92AD-419F-ACC2-2F6AEA02F4DF}" presName="horz1" presStyleCnt="0"/>
      <dgm:spPr/>
    </dgm:pt>
    <dgm:pt modelId="{DC3E322B-24A8-4CD7-8016-03FD1788FE15}" type="pres">
      <dgm:prSet presAssocID="{24281650-92AD-419F-ACC2-2F6AEA02F4DF}" presName="tx1" presStyleLbl="revTx" presStyleIdx="9" presStyleCnt="14"/>
      <dgm:spPr/>
      <dgm:t>
        <a:bodyPr/>
        <a:lstStyle/>
        <a:p>
          <a:endParaRPr lang="tr-TR"/>
        </a:p>
      </dgm:t>
    </dgm:pt>
    <dgm:pt modelId="{428889C5-FB74-4B32-A81D-50251A8341DB}" type="pres">
      <dgm:prSet presAssocID="{24281650-92AD-419F-ACC2-2F6AEA02F4DF}" presName="vert1" presStyleCnt="0"/>
      <dgm:spPr/>
    </dgm:pt>
    <dgm:pt modelId="{FE7CCC51-88E5-44FB-AEFF-D48D44061996}" type="pres">
      <dgm:prSet presAssocID="{98E96056-B77A-4376-B0A8-2FF37EADBB09}" presName="vertSpace2a" presStyleCnt="0"/>
      <dgm:spPr/>
    </dgm:pt>
    <dgm:pt modelId="{6A92EDCE-CBD1-4EFD-9248-14E64D00D503}" type="pres">
      <dgm:prSet presAssocID="{98E96056-B77A-4376-B0A8-2FF37EADBB09}" presName="horz2" presStyleCnt="0"/>
      <dgm:spPr/>
    </dgm:pt>
    <dgm:pt modelId="{D6F32E23-1C48-4641-8FEF-067ED8CA862C}" type="pres">
      <dgm:prSet presAssocID="{98E96056-B77A-4376-B0A8-2FF37EADBB09}" presName="horzSpace2" presStyleCnt="0"/>
      <dgm:spPr/>
    </dgm:pt>
    <dgm:pt modelId="{AD008DAA-9B6E-4441-9B8E-1F539B745807}" type="pres">
      <dgm:prSet presAssocID="{98E96056-B77A-4376-B0A8-2FF37EADBB09}" presName="tx2" presStyleLbl="revTx" presStyleIdx="10" presStyleCnt="14"/>
      <dgm:spPr/>
      <dgm:t>
        <a:bodyPr/>
        <a:lstStyle/>
        <a:p>
          <a:endParaRPr lang="tr-TR"/>
        </a:p>
      </dgm:t>
    </dgm:pt>
    <dgm:pt modelId="{E58EF8E4-44E4-4611-9E90-1FA8B351D853}" type="pres">
      <dgm:prSet presAssocID="{98E96056-B77A-4376-B0A8-2FF37EADBB09}" presName="vert2" presStyleCnt="0"/>
      <dgm:spPr/>
    </dgm:pt>
    <dgm:pt modelId="{83F4B6D3-087B-40BB-AD4A-97D2422A669E}" type="pres">
      <dgm:prSet presAssocID="{98E96056-B77A-4376-B0A8-2FF37EADBB09}" presName="thinLine2b" presStyleLbl="callout" presStyleIdx="6" presStyleCnt="9"/>
      <dgm:spPr/>
    </dgm:pt>
    <dgm:pt modelId="{A3F1564A-08B9-478E-8765-48819299FD0B}" type="pres">
      <dgm:prSet presAssocID="{98E96056-B77A-4376-B0A8-2FF37EADBB09}" presName="vertSpace2b" presStyleCnt="0"/>
      <dgm:spPr/>
    </dgm:pt>
    <dgm:pt modelId="{95ACF1E2-A581-41DC-8DD0-AA10551C731D}" type="pres">
      <dgm:prSet presAssocID="{5EC46F7B-F68D-4BFD-98ED-BEEFE223C488}" presName="horz2" presStyleCnt="0"/>
      <dgm:spPr/>
    </dgm:pt>
    <dgm:pt modelId="{99517FE4-13E7-44F3-9A2E-AF41CEC54DE3}" type="pres">
      <dgm:prSet presAssocID="{5EC46F7B-F68D-4BFD-98ED-BEEFE223C488}" presName="horzSpace2" presStyleCnt="0"/>
      <dgm:spPr/>
    </dgm:pt>
    <dgm:pt modelId="{F325AFAF-487E-4684-A441-D7757DB8510D}" type="pres">
      <dgm:prSet presAssocID="{5EC46F7B-F68D-4BFD-98ED-BEEFE223C488}" presName="tx2" presStyleLbl="revTx" presStyleIdx="11" presStyleCnt="14"/>
      <dgm:spPr/>
      <dgm:t>
        <a:bodyPr/>
        <a:lstStyle/>
        <a:p>
          <a:endParaRPr lang="tr-TR"/>
        </a:p>
      </dgm:t>
    </dgm:pt>
    <dgm:pt modelId="{31A3823B-A313-40D3-96C9-83B1ED69F3BC}" type="pres">
      <dgm:prSet presAssocID="{5EC46F7B-F68D-4BFD-98ED-BEEFE223C488}" presName="vert2" presStyleCnt="0"/>
      <dgm:spPr/>
    </dgm:pt>
    <dgm:pt modelId="{E76F3245-ADB6-4D9C-AE6A-D137057CD7BE}" type="pres">
      <dgm:prSet presAssocID="{5EC46F7B-F68D-4BFD-98ED-BEEFE223C488}" presName="thinLine2b" presStyleLbl="callout" presStyleIdx="7" presStyleCnt="9"/>
      <dgm:spPr/>
    </dgm:pt>
    <dgm:pt modelId="{8C6EE2E8-AFFF-4D4E-9C39-4D36DD37989C}" type="pres">
      <dgm:prSet presAssocID="{5EC46F7B-F68D-4BFD-98ED-BEEFE223C488}" presName="vertSpace2b" presStyleCnt="0"/>
      <dgm:spPr/>
    </dgm:pt>
    <dgm:pt modelId="{59A20DCC-BDD5-4B50-9056-81E194DE48DD}" type="pres">
      <dgm:prSet presAssocID="{FAF6FFE9-D89E-425A-928B-81F54F4FC275}" presName="horz2" presStyleCnt="0"/>
      <dgm:spPr/>
    </dgm:pt>
    <dgm:pt modelId="{4561D917-EEF9-4C63-80BD-29A649565123}" type="pres">
      <dgm:prSet presAssocID="{FAF6FFE9-D89E-425A-928B-81F54F4FC275}" presName="horzSpace2" presStyleCnt="0"/>
      <dgm:spPr/>
    </dgm:pt>
    <dgm:pt modelId="{CBD78630-9159-4EAB-9FC8-8903E16F78F8}" type="pres">
      <dgm:prSet presAssocID="{FAF6FFE9-D89E-425A-928B-81F54F4FC275}" presName="tx2" presStyleLbl="revTx" presStyleIdx="12" presStyleCnt="14"/>
      <dgm:spPr/>
      <dgm:t>
        <a:bodyPr/>
        <a:lstStyle/>
        <a:p>
          <a:endParaRPr lang="tr-TR"/>
        </a:p>
      </dgm:t>
    </dgm:pt>
    <dgm:pt modelId="{BF3C877E-F533-4BB9-B35B-6DFAA6905F78}" type="pres">
      <dgm:prSet presAssocID="{FAF6FFE9-D89E-425A-928B-81F54F4FC275}" presName="vert2" presStyleCnt="0"/>
      <dgm:spPr/>
    </dgm:pt>
    <dgm:pt modelId="{327C4A9D-3D39-4991-87C9-A2990FC33382}" type="pres">
      <dgm:prSet presAssocID="{FAF6FFE9-D89E-425A-928B-81F54F4FC275}" presName="thinLine2b" presStyleLbl="callout" presStyleIdx="8" presStyleCnt="9"/>
      <dgm:spPr/>
    </dgm:pt>
    <dgm:pt modelId="{3A982FF4-1DE1-4AFF-9847-09DFD0659B26}" type="pres">
      <dgm:prSet presAssocID="{FAF6FFE9-D89E-425A-928B-81F54F4FC275}" presName="vertSpace2b" presStyleCnt="0"/>
      <dgm:spPr/>
    </dgm:pt>
    <dgm:pt modelId="{A047FF69-5561-4E10-93C1-A23456B6A0AB}" type="pres">
      <dgm:prSet presAssocID="{5F756938-B21B-4825-B873-72B117BF4A7C}" presName="thickLine" presStyleLbl="alignNode1" presStyleIdx="4" presStyleCnt="5"/>
      <dgm:spPr/>
    </dgm:pt>
    <dgm:pt modelId="{0011E3EB-4EAB-44D4-B1B8-517C4E55A5BA}" type="pres">
      <dgm:prSet presAssocID="{5F756938-B21B-4825-B873-72B117BF4A7C}" presName="horz1" presStyleCnt="0"/>
      <dgm:spPr/>
    </dgm:pt>
    <dgm:pt modelId="{F097BC36-CE45-4958-AC77-17BF55745129}" type="pres">
      <dgm:prSet presAssocID="{5F756938-B21B-4825-B873-72B117BF4A7C}" presName="tx1" presStyleLbl="revTx" presStyleIdx="13" presStyleCnt="14"/>
      <dgm:spPr/>
      <dgm:t>
        <a:bodyPr/>
        <a:lstStyle/>
        <a:p>
          <a:endParaRPr lang="tr-TR"/>
        </a:p>
      </dgm:t>
    </dgm:pt>
    <dgm:pt modelId="{199CFD18-1255-452D-9DA6-58D838794D65}" type="pres">
      <dgm:prSet presAssocID="{5F756938-B21B-4825-B873-72B117BF4A7C}" presName="vert1" presStyleCnt="0"/>
      <dgm:spPr/>
    </dgm:pt>
  </dgm:ptLst>
  <dgm:cxnLst>
    <dgm:cxn modelId="{486093ED-BF8D-4018-A73E-5764982A57D0}" srcId="{559211C0-52BE-42D6-BAB6-49FDC34E30AE}" destId="{43A1B141-5B8F-479F-B0EE-E9B6B08E57DB}" srcOrd="1" destOrd="0" parTransId="{0BDD92EC-2C96-458D-B917-71C11BB15E08}" sibTransId="{E199A572-0705-4AA2-B47D-C09971A4CEC1}"/>
    <dgm:cxn modelId="{5963F35C-437D-4945-9BF5-6CCD2444D552}" type="presOf" srcId="{5F756938-B21B-4825-B873-72B117BF4A7C}" destId="{F097BC36-CE45-4958-AC77-17BF55745129}" srcOrd="0" destOrd="0" presId="urn:microsoft.com/office/officeart/2008/layout/LinedList"/>
    <dgm:cxn modelId="{4DBB2AD7-F173-4639-A239-9BEF8DF4D43F}" type="presOf" srcId="{DB15976C-E2DF-4E8A-A1D9-42B478A416C4}" destId="{CC63E480-8E11-40DD-818D-5FA591555DEB}" srcOrd="0" destOrd="0" presId="urn:microsoft.com/office/officeart/2008/layout/LinedList"/>
    <dgm:cxn modelId="{47695ACB-FA48-43E6-91CA-2A6A34D73A5B}" type="presOf" srcId="{68799A73-9A59-4E99-8316-FC890B2E0992}" destId="{0DDA6FE6-4F91-4932-B198-30C441D0B1B8}" srcOrd="0" destOrd="0" presId="urn:microsoft.com/office/officeart/2008/layout/LinedList"/>
    <dgm:cxn modelId="{23C44799-33F1-4D77-94CE-4C13852D4ADD}" srcId="{24281650-92AD-419F-ACC2-2F6AEA02F4DF}" destId="{FAF6FFE9-D89E-425A-928B-81F54F4FC275}" srcOrd="2" destOrd="0" parTransId="{1FD7B165-4827-4FE1-B280-5BFA5729A9D1}" sibTransId="{1B19A91A-E16E-4D0D-A35C-057094EAD734}"/>
    <dgm:cxn modelId="{A4232D68-DC64-4003-A3D3-B2A5A6ABB5A4}" type="presOf" srcId="{98E96056-B77A-4376-B0A8-2FF37EADBB09}" destId="{AD008DAA-9B6E-4441-9B8E-1F539B745807}" srcOrd="0" destOrd="0" presId="urn:microsoft.com/office/officeart/2008/layout/LinedList"/>
    <dgm:cxn modelId="{5366A669-05D7-40FF-80D4-173152913E94}" srcId="{A5D7E28D-85A9-4700-ADF8-7BC2C02AE8F4}" destId="{D6ED7ACF-D108-48E2-A6A0-7E46DBD62EAD}" srcOrd="1" destOrd="0" parTransId="{17CF1317-609A-4E37-94EC-2C54E332E22C}" sibTransId="{DC18708B-AD4F-4076-88AF-8D1ED2AA238D}"/>
    <dgm:cxn modelId="{6C0B3A2B-1A16-4CA1-B0CE-9D82F602ADB7}" srcId="{E0CDE121-3224-4DD9-AC11-C5278E91BF83}" destId="{24281650-92AD-419F-ACC2-2F6AEA02F4DF}" srcOrd="3" destOrd="0" parTransId="{498657C3-4816-4EE8-8010-088F17FB3C0A}" sibTransId="{6F18258A-8F93-48F6-9880-6963D0D63427}"/>
    <dgm:cxn modelId="{F725C905-13E8-45A0-9E17-6EC76C4F2FD1}" type="presOf" srcId="{559211C0-52BE-42D6-BAB6-49FDC34E30AE}" destId="{B4A43F0B-317C-48BD-9069-0F80D78CA538}" srcOrd="0" destOrd="0" presId="urn:microsoft.com/office/officeart/2008/layout/LinedList"/>
    <dgm:cxn modelId="{FEBC7FB2-6EC2-4DC5-A14A-C6E4DD3E2F04}" type="presOf" srcId="{D6ED7ACF-D108-48E2-A6A0-7E46DBD62EAD}" destId="{EDDFB3DD-5A9B-45AA-AF4B-3ED414390116}" srcOrd="0" destOrd="0" presId="urn:microsoft.com/office/officeart/2008/layout/LinedList"/>
    <dgm:cxn modelId="{A75BFFE7-8F64-43DF-AB73-4E1CA7C3DF8C}" srcId="{E0CDE121-3224-4DD9-AC11-C5278E91BF83}" destId="{5F756938-B21B-4825-B873-72B117BF4A7C}" srcOrd="4" destOrd="0" parTransId="{5C23F0E2-477A-475A-BAC0-39EE9B5BDCE9}" sibTransId="{ED815CB5-93DC-4BE4-ABE1-C5287423FCFD}"/>
    <dgm:cxn modelId="{6A7D925E-11A5-43E7-98FF-9FD1E98A8EFD}" type="presOf" srcId="{5EC46F7B-F68D-4BFD-98ED-BEEFE223C488}" destId="{F325AFAF-487E-4684-A441-D7757DB8510D}" srcOrd="0" destOrd="0" presId="urn:microsoft.com/office/officeart/2008/layout/LinedList"/>
    <dgm:cxn modelId="{101FBDD9-2F58-4226-A27E-4D3A54FA91B1}" srcId="{4B45FE60-8C12-4DB2-BED6-941839BEEF0A}" destId="{B6312DC2-81E7-4D12-954B-F23C8FA5C768}" srcOrd="0" destOrd="0" parTransId="{1A187CBE-5875-48CC-9485-11BE24FC7C52}" sibTransId="{E751DD4B-55BE-4CD9-9161-3F24E9FCD47D}"/>
    <dgm:cxn modelId="{D7D6EA07-C1E1-4A4C-9A71-68CF65DE0069}" type="presOf" srcId="{E0CDE121-3224-4DD9-AC11-C5278E91BF83}" destId="{BB9699E6-260E-4779-BCD8-A2F29C2D7C29}" srcOrd="0" destOrd="0" presId="urn:microsoft.com/office/officeart/2008/layout/LinedList"/>
    <dgm:cxn modelId="{5F77B4DF-B742-4196-BFC9-4278CFD8711D}" type="presOf" srcId="{24281650-92AD-419F-ACC2-2F6AEA02F4DF}" destId="{DC3E322B-24A8-4CD7-8016-03FD1788FE15}" srcOrd="0" destOrd="0" presId="urn:microsoft.com/office/officeart/2008/layout/LinedList"/>
    <dgm:cxn modelId="{9B32258D-411E-4246-A779-0669342CE9BC}" srcId="{A5D7E28D-85A9-4700-ADF8-7BC2C02AE8F4}" destId="{DB15976C-E2DF-4E8A-A1D9-42B478A416C4}" srcOrd="0" destOrd="0" parTransId="{C17D0767-A008-4C50-B116-A3A9A36AC9F6}" sibTransId="{22AC18E8-A5DD-4695-84FC-AA68D3DA1462}"/>
    <dgm:cxn modelId="{AF7AB70F-6780-48BB-BE88-8EED1F50E29B}" srcId="{4B45FE60-8C12-4DB2-BED6-941839BEEF0A}" destId="{68799A73-9A59-4E99-8316-FC890B2E0992}" srcOrd="1" destOrd="0" parTransId="{4CA32941-5F24-4DF6-B2CC-ADBC2CB9E1E8}" sibTransId="{D69474A8-F60B-421B-A831-2540E24DDC10}"/>
    <dgm:cxn modelId="{D3145820-DA80-4EC3-8DEA-DD97D1E52311}" type="presOf" srcId="{78463DF0-8845-45EF-BB17-14FCD86B3F08}" destId="{167B42BF-974A-4A56-B4EE-BEFC8E3D806E}" srcOrd="0" destOrd="0" presId="urn:microsoft.com/office/officeart/2008/layout/LinedList"/>
    <dgm:cxn modelId="{00620752-2526-400E-B5F7-EDD241BBBCD5}" srcId="{24281650-92AD-419F-ACC2-2F6AEA02F4DF}" destId="{98E96056-B77A-4376-B0A8-2FF37EADBB09}" srcOrd="0" destOrd="0" parTransId="{3B202548-09AA-4F0D-B675-72EAF11B37B5}" sibTransId="{A0A794C6-3D2E-4E03-9EAC-28BB4ADA7D03}"/>
    <dgm:cxn modelId="{7FC56850-6D07-472E-9C54-D8A939121F7F}" srcId="{E0CDE121-3224-4DD9-AC11-C5278E91BF83}" destId="{4B45FE60-8C12-4DB2-BED6-941839BEEF0A}" srcOrd="0" destOrd="0" parTransId="{8891DD3C-CE5C-47AF-98C9-D6301AC77423}" sibTransId="{6609B053-ECF5-431C-941C-E7106BE05A3F}"/>
    <dgm:cxn modelId="{06A0D271-0DBF-436B-9E75-8DF1382F60C8}" srcId="{E0CDE121-3224-4DD9-AC11-C5278E91BF83}" destId="{A5D7E28D-85A9-4700-ADF8-7BC2C02AE8F4}" srcOrd="2" destOrd="0" parTransId="{D789DB95-EDDB-484A-9499-E8983DEF7657}" sibTransId="{2A4E2C75-4180-4BA3-8F74-14023CCF14CB}"/>
    <dgm:cxn modelId="{4E58CF08-79E7-4A6E-A654-BDB0D37DAE9B}" type="presOf" srcId="{A5D7E28D-85A9-4700-ADF8-7BC2C02AE8F4}" destId="{3CA8A798-5F5E-4548-AA14-0EC30E4217C2}" srcOrd="0" destOrd="0" presId="urn:microsoft.com/office/officeart/2008/layout/LinedList"/>
    <dgm:cxn modelId="{6F313834-FC4C-4621-B0E7-1456C532CF1D}" srcId="{E0CDE121-3224-4DD9-AC11-C5278E91BF83}" destId="{559211C0-52BE-42D6-BAB6-49FDC34E30AE}" srcOrd="1" destOrd="0" parTransId="{811AEC0D-C3C5-4D4F-AEB2-A8969F6F8258}" sibTransId="{5CFC197A-A940-491D-BE43-25F1CE9B352F}"/>
    <dgm:cxn modelId="{33123F5F-1699-403D-AA1A-AC41CFA3CD33}" type="presOf" srcId="{B6312DC2-81E7-4D12-954B-F23C8FA5C768}" destId="{B0A10189-3B63-4024-9C22-6B0AB0BD3478}" srcOrd="0" destOrd="0" presId="urn:microsoft.com/office/officeart/2008/layout/LinedList"/>
    <dgm:cxn modelId="{FEC55DD8-1C8B-4DE0-A449-B09110650EE7}" type="presOf" srcId="{4B45FE60-8C12-4DB2-BED6-941839BEEF0A}" destId="{C2E66523-264C-4E56-95BE-3C13BE0C1872}" srcOrd="0" destOrd="0" presId="urn:microsoft.com/office/officeart/2008/layout/LinedList"/>
    <dgm:cxn modelId="{7ABC0E1E-1215-4DDD-B6DE-505C65610081}" type="presOf" srcId="{FAF6FFE9-D89E-425A-928B-81F54F4FC275}" destId="{CBD78630-9159-4EAB-9FC8-8903E16F78F8}" srcOrd="0" destOrd="0" presId="urn:microsoft.com/office/officeart/2008/layout/LinedList"/>
    <dgm:cxn modelId="{F372ED28-946E-4587-993B-498474087156}" srcId="{24281650-92AD-419F-ACC2-2F6AEA02F4DF}" destId="{5EC46F7B-F68D-4BFD-98ED-BEEFE223C488}" srcOrd="1" destOrd="0" parTransId="{8A6F3D23-C6F1-4D54-8AE9-001347EB9EAD}" sibTransId="{5EFC1481-8F2F-4401-9753-93CF6B099652}"/>
    <dgm:cxn modelId="{9E3D2047-30B0-424C-BBDA-DF95C3B0D864}" srcId="{559211C0-52BE-42D6-BAB6-49FDC34E30AE}" destId="{78463DF0-8845-45EF-BB17-14FCD86B3F08}" srcOrd="0" destOrd="0" parTransId="{107E0ABD-3013-4401-B1F9-215BB799E7EA}" sibTransId="{E4CC23A2-78CB-485E-90CA-86A7D96776EB}"/>
    <dgm:cxn modelId="{AF043507-2385-4A1D-BA63-95E0407544D1}" type="presOf" srcId="{43A1B141-5B8F-479F-B0EE-E9B6B08E57DB}" destId="{C5C3443E-BEAE-4597-9798-010AD0AD3F0B}" srcOrd="0" destOrd="0" presId="urn:microsoft.com/office/officeart/2008/layout/LinedList"/>
    <dgm:cxn modelId="{F5BFC3E6-9419-4AFF-A0BF-EE568733B26B}" type="presParOf" srcId="{BB9699E6-260E-4779-BCD8-A2F29C2D7C29}" destId="{E891555F-8BF5-4DDF-9A02-A37355DA907D}" srcOrd="0" destOrd="0" presId="urn:microsoft.com/office/officeart/2008/layout/LinedList"/>
    <dgm:cxn modelId="{CE0173C0-7303-407C-8537-9F425A96C095}" type="presParOf" srcId="{BB9699E6-260E-4779-BCD8-A2F29C2D7C29}" destId="{091F0A92-446B-4D04-98F2-610B15E93E49}" srcOrd="1" destOrd="0" presId="urn:microsoft.com/office/officeart/2008/layout/LinedList"/>
    <dgm:cxn modelId="{E02549D9-7D2B-4ED6-A4D2-E3D6D71F2AB6}" type="presParOf" srcId="{091F0A92-446B-4D04-98F2-610B15E93E49}" destId="{C2E66523-264C-4E56-95BE-3C13BE0C1872}" srcOrd="0" destOrd="0" presId="urn:microsoft.com/office/officeart/2008/layout/LinedList"/>
    <dgm:cxn modelId="{8D01731A-DAE8-421A-ABC5-D85010233603}" type="presParOf" srcId="{091F0A92-446B-4D04-98F2-610B15E93E49}" destId="{1DA01F54-6CBE-4AFC-AFB3-08A2CBD0574C}" srcOrd="1" destOrd="0" presId="urn:microsoft.com/office/officeart/2008/layout/LinedList"/>
    <dgm:cxn modelId="{0DF5C5A2-4C0C-4FC0-8142-049ACBFC9A36}" type="presParOf" srcId="{1DA01F54-6CBE-4AFC-AFB3-08A2CBD0574C}" destId="{CB1E0993-6C12-43D3-BEB0-9AC3C46D3728}" srcOrd="0" destOrd="0" presId="urn:microsoft.com/office/officeart/2008/layout/LinedList"/>
    <dgm:cxn modelId="{AA1F0E09-EBA9-414C-8DE2-F08716098AD7}" type="presParOf" srcId="{1DA01F54-6CBE-4AFC-AFB3-08A2CBD0574C}" destId="{BE58AE9E-4A1A-428E-99B1-3C307C33BD42}" srcOrd="1" destOrd="0" presId="urn:microsoft.com/office/officeart/2008/layout/LinedList"/>
    <dgm:cxn modelId="{08322D90-40BB-49A2-8034-295DBC312C27}" type="presParOf" srcId="{BE58AE9E-4A1A-428E-99B1-3C307C33BD42}" destId="{1CF92225-A477-48C8-848F-823880C0DAAF}" srcOrd="0" destOrd="0" presId="urn:microsoft.com/office/officeart/2008/layout/LinedList"/>
    <dgm:cxn modelId="{AF86A932-5AB8-438E-A014-52EC7E8EA686}" type="presParOf" srcId="{BE58AE9E-4A1A-428E-99B1-3C307C33BD42}" destId="{B0A10189-3B63-4024-9C22-6B0AB0BD3478}" srcOrd="1" destOrd="0" presId="urn:microsoft.com/office/officeart/2008/layout/LinedList"/>
    <dgm:cxn modelId="{2CE2B0F3-CDA7-4596-81E7-30A4AD7A8BCC}" type="presParOf" srcId="{BE58AE9E-4A1A-428E-99B1-3C307C33BD42}" destId="{1A64F66F-3F8E-4543-BB02-1AB7E0B7FC74}" srcOrd="2" destOrd="0" presId="urn:microsoft.com/office/officeart/2008/layout/LinedList"/>
    <dgm:cxn modelId="{E08EDF7B-9F5A-4370-B41B-8E00B5B3866C}" type="presParOf" srcId="{1DA01F54-6CBE-4AFC-AFB3-08A2CBD0574C}" destId="{218EBEEF-23AC-4B60-AA0B-CDFAD95000A4}" srcOrd="2" destOrd="0" presId="urn:microsoft.com/office/officeart/2008/layout/LinedList"/>
    <dgm:cxn modelId="{CABE8A21-47E2-4849-8D45-E6F559CA90EA}" type="presParOf" srcId="{1DA01F54-6CBE-4AFC-AFB3-08A2CBD0574C}" destId="{C1013EE0-D6AB-4FA6-891C-0FAD3D3E8AE1}" srcOrd="3" destOrd="0" presId="urn:microsoft.com/office/officeart/2008/layout/LinedList"/>
    <dgm:cxn modelId="{66D5D217-A813-42E2-AB55-0A7D705ED561}" type="presParOf" srcId="{1DA01F54-6CBE-4AFC-AFB3-08A2CBD0574C}" destId="{30F279B8-DBD8-43DD-A210-82C41B057BEF}" srcOrd="4" destOrd="0" presId="urn:microsoft.com/office/officeart/2008/layout/LinedList"/>
    <dgm:cxn modelId="{CF6DD031-B577-4154-9806-F89143A5F8E3}" type="presParOf" srcId="{30F279B8-DBD8-43DD-A210-82C41B057BEF}" destId="{C380DDA9-728D-4A72-9C48-CF295E60EBA3}" srcOrd="0" destOrd="0" presId="urn:microsoft.com/office/officeart/2008/layout/LinedList"/>
    <dgm:cxn modelId="{DF866758-953A-41D5-A9CA-6C5968CB9FDE}" type="presParOf" srcId="{30F279B8-DBD8-43DD-A210-82C41B057BEF}" destId="{0DDA6FE6-4F91-4932-B198-30C441D0B1B8}" srcOrd="1" destOrd="0" presId="urn:microsoft.com/office/officeart/2008/layout/LinedList"/>
    <dgm:cxn modelId="{FB0553A6-698C-4E7C-B25E-FF345B732B68}" type="presParOf" srcId="{30F279B8-DBD8-43DD-A210-82C41B057BEF}" destId="{9CCC27B7-19A1-4077-9928-10D07F2E5A84}" srcOrd="2" destOrd="0" presId="urn:microsoft.com/office/officeart/2008/layout/LinedList"/>
    <dgm:cxn modelId="{369C7517-1D72-4166-A27A-48DDC8BC4DE4}" type="presParOf" srcId="{1DA01F54-6CBE-4AFC-AFB3-08A2CBD0574C}" destId="{2CB203F5-9368-4432-ACDE-DE85F633EB6D}" srcOrd="5" destOrd="0" presId="urn:microsoft.com/office/officeart/2008/layout/LinedList"/>
    <dgm:cxn modelId="{02CD6E6F-83D0-4D7A-9DEB-8EDA897C30BB}" type="presParOf" srcId="{1DA01F54-6CBE-4AFC-AFB3-08A2CBD0574C}" destId="{15F2FED4-6F85-4F8A-B10E-5C97B4C3A776}" srcOrd="6" destOrd="0" presId="urn:microsoft.com/office/officeart/2008/layout/LinedList"/>
    <dgm:cxn modelId="{05C5A7E7-29FC-4AA8-9B37-08965754A743}" type="presParOf" srcId="{BB9699E6-260E-4779-BCD8-A2F29C2D7C29}" destId="{CADA8668-6307-4A6A-B029-668A9C255111}" srcOrd="2" destOrd="0" presId="urn:microsoft.com/office/officeart/2008/layout/LinedList"/>
    <dgm:cxn modelId="{B52E17ED-4D19-4575-A9E6-6EF9FC53B1A7}" type="presParOf" srcId="{BB9699E6-260E-4779-BCD8-A2F29C2D7C29}" destId="{54748618-3564-4C2A-A399-6703990FFA0E}" srcOrd="3" destOrd="0" presId="urn:microsoft.com/office/officeart/2008/layout/LinedList"/>
    <dgm:cxn modelId="{EC7A8A8A-FDB4-4849-A053-DA93481C790C}" type="presParOf" srcId="{54748618-3564-4C2A-A399-6703990FFA0E}" destId="{B4A43F0B-317C-48BD-9069-0F80D78CA538}" srcOrd="0" destOrd="0" presId="urn:microsoft.com/office/officeart/2008/layout/LinedList"/>
    <dgm:cxn modelId="{ED1616A9-6241-4BB2-B10B-6A44F49DEF44}" type="presParOf" srcId="{54748618-3564-4C2A-A399-6703990FFA0E}" destId="{C78725F7-8360-4FD9-82AC-D2721C2A7D1E}" srcOrd="1" destOrd="0" presId="urn:microsoft.com/office/officeart/2008/layout/LinedList"/>
    <dgm:cxn modelId="{321B339F-4EC1-493D-A7A3-3C3E85966F3C}" type="presParOf" srcId="{C78725F7-8360-4FD9-82AC-D2721C2A7D1E}" destId="{C31B41D9-4E9E-47B4-AE84-8B6CB96220A2}" srcOrd="0" destOrd="0" presId="urn:microsoft.com/office/officeart/2008/layout/LinedList"/>
    <dgm:cxn modelId="{7C590905-FE28-4120-AD98-B36E6228A568}" type="presParOf" srcId="{C78725F7-8360-4FD9-82AC-D2721C2A7D1E}" destId="{C3F00395-54B7-45E3-9B2B-60279C00D851}" srcOrd="1" destOrd="0" presId="urn:microsoft.com/office/officeart/2008/layout/LinedList"/>
    <dgm:cxn modelId="{8BA9AAA4-701C-476F-BB64-50E50BEF1F26}" type="presParOf" srcId="{C3F00395-54B7-45E3-9B2B-60279C00D851}" destId="{C7283DEE-A730-45C2-BB65-DBD4E5046621}" srcOrd="0" destOrd="0" presId="urn:microsoft.com/office/officeart/2008/layout/LinedList"/>
    <dgm:cxn modelId="{1835F1C0-013C-4B67-85EF-6C6B5D45E581}" type="presParOf" srcId="{C3F00395-54B7-45E3-9B2B-60279C00D851}" destId="{167B42BF-974A-4A56-B4EE-BEFC8E3D806E}" srcOrd="1" destOrd="0" presId="urn:microsoft.com/office/officeart/2008/layout/LinedList"/>
    <dgm:cxn modelId="{949EFE2C-A4E3-4560-B902-3BB1164B322A}" type="presParOf" srcId="{C3F00395-54B7-45E3-9B2B-60279C00D851}" destId="{B36F2EBB-C388-4304-81CD-30AA13E73BB6}" srcOrd="2" destOrd="0" presId="urn:microsoft.com/office/officeart/2008/layout/LinedList"/>
    <dgm:cxn modelId="{6386DD22-973E-4F67-B748-648B6945F664}" type="presParOf" srcId="{C78725F7-8360-4FD9-82AC-D2721C2A7D1E}" destId="{2C9CF27E-8CE8-4756-8389-B62CCDF3DDE8}" srcOrd="2" destOrd="0" presId="urn:microsoft.com/office/officeart/2008/layout/LinedList"/>
    <dgm:cxn modelId="{13FFEA4E-E496-446F-8B20-8B5AF4C377F9}" type="presParOf" srcId="{C78725F7-8360-4FD9-82AC-D2721C2A7D1E}" destId="{39CA6CA7-15A2-4BD1-B152-95DE848B17FE}" srcOrd="3" destOrd="0" presId="urn:microsoft.com/office/officeart/2008/layout/LinedList"/>
    <dgm:cxn modelId="{40A7387B-29FA-4E5B-81EB-2F40A660B5D7}" type="presParOf" srcId="{C78725F7-8360-4FD9-82AC-D2721C2A7D1E}" destId="{84A9D4D3-9449-4DF0-B311-3FCCFA6F2F5A}" srcOrd="4" destOrd="0" presId="urn:microsoft.com/office/officeart/2008/layout/LinedList"/>
    <dgm:cxn modelId="{FB850CB1-5741-4E0E-9B1D-5D18C79DBD3F}" type="presParOf" srcId="{84A9D4D3-9449-4DF0-B311-3FCCFA6F2F5A}" destId="{2695D9DD-E6A9-4A16-9824-2E8E3833A36E}" srcOrd="0" destOrd="0" presId="urn:microsoft.com/office/officeart/2008/layout/LinedList"/>
    <dgm:cxn modelId="{AC15D401-16B9-42AC-A523-60247C35CA62}" type="presParOf" srcId="{84A9D4D3-9449-4DF0-B311-3FCCFA6F2F5A}" destId="{C5C3443E-BEAE-4597-9798-010AD0AD3F0B}" srcOrd="1" destOrd="0" presId="urn:microsoft.com/office/officeart/2008/layout/LinedList"/>
    <dgm:cxn modelId="{C1487809-8ADD-4D20-8A9D-FE27C8855489}" type="presParOf" srcId="{84A9D4D3-9449-4DF0-B311-3FCCFA6F2F5A}" destId="{1C3368A7-E822-4E18-B4DA-E78E1DB26E40}" srcOrd="2" destOrd="0" presId="urn:microsoft.com/office/officeart/2008/layout/LinedList"/>
    <dgm:cxn modelId="{1A2B85E0-77CC-4F05-97BF-6DDA78BC0CE8}" type="presParOf" srcId="{C78725F7-8360-4FD9-82AC-D2721C2A7D1E}" destId="{74FAF29D-CB97-4CF1-A739-272035E90EAE}" srcOrd="5" destOrd="0" presId="urn:microsoft.com/office/officeart/2008/layout/LinedList"/>
    <dgm:cxn modelId="{3CB65220-94EA-474A-894F-7DB378E78485}" type="presParOf" srcId="{C78725F7-8360-4FD9-82AC-D2721C2A7D1E}" destId="{C8479E8D-4DAC-4ED5-B354-0A3C685E744B}" srcOrd="6" destOrd="0" presId="urn:microsoft.com/office/officeart/2008/layout/LinedList"/>
    <dgm:cxn modelId="{AE04C2C1-5BC3-4ABC-9273-167D9F141DF9}" type="presParOf" srcId="{BB9699E6-260E-4779-BCD8-A2F29C2D7C29}" destId="{70D53CE4-10C1-4277-8947-0F4A3B895910}" srcOrd="4" destOrd="0" presId="urn:microsoft.com/office/officeart/2008/layout/LinedList"/>
    <dgm:cxn modelId="{004FCC91-37FA-4417-9114-E8F35C5E0998}" type="presParOf" srcId="{BB9699E6-260E-4779-BCD8-A2F29C2D7C29}" destId="{B1A4BCA6-EFEF-4085-B460-5CDE27E29D5C}" srcOrd="5" destOrd="0" presId="urn:microsoft.com/office/officeart/2008/layout/LinedList"/>
    <dgm:cxn modelId="{28ECD7F8-A1A0-458F-A841-FAAA20881543}" type="presParOf" srcId="{B1A4BCA6-EFEF-4085-B460-5CDE27E29D5C}" destId="{3CA8A798-5F5E-4548-AA14-0EC30E4217C2}" srcOrd="0" destOrd="0" presId="urn:microsoft.com/office/officeart/2008/layout/LinedList"/>
    <dgm:cxn modelId="{8AA97719-C78C-48D8-B222-89923EF58090}" type="presParOf" srcId="{B1A4BCA6-EFEF-4085-B460-5CDE27E29D5C}" destId="{70EB8E8D-17DD-461B-B339-1CFDCEBDA7D4}" srcOrd="1" destOrd="0" presId="urn:microsoft.com/office/officeart/2008/layout/LinedList"/>
    <dgm:cxn modelId="{A9611E29-8680-47C5-A72A-C05F078FE57F}" type="presParOf" srcId="{70EB8E8D-17DD-461B-B339-1CFDCEBDA7D4}" destId="{8E449D7D-BBA5-4466-B3FD-EDAEC460C4C0}" srcOrd="0" destOrd="0" presId="urn:microsoft.com/office/officeart/2008/layout/LinedList"/>
    <dgm:cxn modelId="{2768A9B1-CA23-42E2-B135-9C3A3EDE46EE}" type="presParOf" srcId="{70EB8E8D-17DD-461B-B339-1CFDCEBDA7D4}" destId="{76F749AD-DE77-4CD7-B16B-585B929C499C}" srcOrd="1" destOrd="0" presId="urn:microsoft.com/office/officeart/2008/layout/LinedList"/>
    <dgm:cxn modelId="{56E53467-4314-47DB-84D6-4D46AA140AC3}" type="presParOf" srcId="{76F749AD-DE77-4CD7-B16B-585B929C499C}" destId="{2E44ADE1-17D2-4B09-B254-02E3B252499A}" srcOrd="0" destOrd="0" presId="urn:microsoft.com/office/officeart/2008/layout/LinedList"/>
    <dgm:cxn modelId="{513B5FD3-B63E-441B-B8D2-362D3F5114B1}" type="presParOf" srcId="{76F749AD-DE77-4CD7-B16B-585B929C499C}" destId="{CC63E480-8E11-40DD-818D-5FA591555DEB}" srcOrd="1" destOrd="0" presId="urn:microsoft.com/office/officeart/2008/layout/LinedList"/>
    <dgm:cxn modelId="{8A4A1FD6-4690-41EB-A694-C3FBD5A91ABD}" type="presParOf" srcId="{76F749AD-DE77-4CD7-B16B-585B929C499C}" destId="{6A1D1F8B-E644-487D-897E-34FD8F76BABB}" srcOrd="2" destOrd="0" presId="urn:microsoft.com/office/officeart/2008/layout/LinedList"/>
    <dgm:cxn modelId="{11EE9BAE-0407-408B-8106-2F147DABC116}" type="presParOf" srcId="{70EB8E8D-17DD-461B-B339-1CFDCEBDA7D4}" destId="{639EBC49-EB1D-4A44-87B7-0B81587F1BDE}" srcOrd="2" destOrd="0" presId="urn:microsoft.com/office/officeart/2008/layout/LinedList"/>
    <dgm:cxn modelId="{77A15D94-97FE-4F8B-B2E7-630FBCF7267F}" type="presParOf" srcId="{70EB8E8D-17DD-461B-B339-1CFDCEBDA7D4}" destId="{08064FFA-85B6-42E3-8A83-194FFD73F56E}" srcOrd="3" destOrd="0" presId="urn:microsoft.com/office/officeart/2008/layout/LinedList"/>
    <dgm:cxn modelId="{757587B1-CBB2-45B8-B84A-09D55F31825D}" type="presParOf" srcId="{70EB8E8D-17DD-461B-B339-1CFDCEBDA7D4}" destId="{19B55701-8ED8-4A64-B38F-015C80765EF5}" srcOrd="4" destOrd="0" presId="urn:microsoft.com/office/officeart/2008/layout/LinedList"/>
    <dgm:cxn modelId="{CFF7B307-8E40-4B71-9500-7E0B28B7EBAE}" type="presParOf" srcId="{19B55701-8ED8-4A64-B38F-015C80765EF5}" destId="{C175114A-C581-4053-A755-26E9F22F9B1B}" srcOrd="0" destOrd="0" presId="urn:microsoft.com/office/officeart/2008/layout/LinedList"/>
    <dgm:cxn modelId="{476A47DE-00EB-44DD-8443-9EA875E4D73C}" type="presParOf" srcId="{19B55701-8ED8-4A64-B38F-015C80765EF5}" destId="{EDDFB3DD-5A9B-45AA-AF4B-3ED414390116}" srcOrd="1" destOrd="0" presId="urn:microsoft.com/office/officeart/2008/layout/LinedList"/>
    <dgm:cxn modelId="{F12068D8-78ED-45A3-B805-0C18B8A1BB03}" type="presParOf" srcId="{19B55701-8ED8-4A64-B38F-015C80765EF5}" destId="{4BC081EE-AEB3-4F78-9033-C284B1F6A627}" srcOrd="2" destOrd="0" presId="urn:microsoft.com/office/officeart/2008/layout/LinedList"/>
    <dgm:cxn modelId="{34131F79-7677-4D51-85DA-96F0A24F84D8}" type="presParOf" srcId="{70EB8E8D-17DD-461B-B339-1CFDCEBDA7D4}" destId="{1A266996-50D8-4A31-B235-ACA717CF1AE8}" srcOrd="5" destOrd="0" presId="urn:microsoft.com/office/officeart/2008/layout/LinedList"/>
    <dgm:cxn modelId="{84E34114-F42F-438B-A08C-D69F048B1E59}" type="presParOf" srcId="{70EB8E8D-17DD-461B-B339-1CFDCEBDA7D4}" destId="{CE987994-A49E-4D66-95CC-F4BC98F10374}" srcOrd="6" destOrd="0" presId="urn:microsoft.com/office/officeart/2008/layout/LinedList"/>
    <dgm:cxn modelId="{B31161E9-49A3-41DA-A9B0-8578D4DF1D01}" type="presParOf" srcId="{BB9699E6-260E-4779-BCD8-A2F29C2D7C29}" destId="{57D4E586-9A56-42A7-B313-CA77BBE03C7C}" srcOrd="6" destOrd="0" presId="urn:microsoft.com/office/officeart/2008/layout/LinedList"/>
    <dgm:cxn modelId="{98F67939-62F3-446A-8FB6-0FF2B10E7FCD}" type="presParOf" srcId="{BB9699E6-260E-4779-BCD8-A2F29C2D7C29}" destId="{FB121522-CA65-43CF-9585-188452A99AB2}" srcOrd="7" destOrd="0" presId="urn:microsoft.com/office/officeart/2008/layout/LinedList"/>
    <dgm:cxn modelId="{67F3A399-B45B-4358-BF61-8C2DBB955031}" type="presParOf" srcId="{FB121522-CA65-43CF-9585-188452A99AB2}" destId="{DC3E322B-24A8-4CD7-8016-03FD1788FE15}" srcOrd="0" destOrd="0" presId="urn:microsoft.com/office/officeart/2008/layout/LinedList"/>
    <dgm:cxn modelId="{8BD4308D-1ACB-4387-9E8B-0022EA38E51A}" type="presParOf" srcId="{FB121522-CA65-43CF-9585-188452A99AB2}" destId="{428889C5-FB74-4B32-A81D-50251A8341DB}" srcOrd="1" destOrd="0" presId="urn:microsoft.com/office/officeart/2008/layout/LinedList"/>
    <dgm:cxn modelId="{390ED860-8532-43A5-B0A0-2BA7B3692A28}" type="presParOf" srcId="{428889C5-FB74-4B32-A81D-50251A8341DB}" destId="{FE7CCC51-88E5-44FB-AEFF-D48D44061996}" srcOrd="0" destOrd="0" presId="urn:microsoft.com/office/officeart/2008/layout/LinedList"/>
    <dgm:cxn modelId="{E7408075-E21F-44A7-8BC2-2DEA3D6BD2B3}" type="presParOf" srcId="{428889C5-FB74-4B32-A81D-50251A8341DB}" destId="{6A92EDCE-CBD1-4EFD-9248-14E64D00D503}" srcOrd="1" destOrd="0" presId="urn:microsoft.com/office/officeart/2008/layout/LinedList"/>
    <dgm:cxn modelId="{77DB6B18-B8F1-41D0-9A9C-F1B31FF28ECA}" type="presParOf" srcId="{6A92EDCE-CBD1-4EFD-9248-14E64D00D503}" destId="{D6F32E23-1C48-4641-8FEF-067ED8CA862C}" srcOrd="0" destOrd="0" presId="urn:microsoft.com/office/officeart/2008/layout/LinedList"/>
    <dgm:cxn modelId="{2A099601-6238-48B0-984C-1F93A494E6C2}" type="presParOf" srcId="{6A92EDCE-CBD1-4EFD-9248-14E64D00D503}" destId="{AD008DAA-9B6E-4441-9B8E-1F539B745807}" srcOrd="1" destOrd="0" presId="urn:microsoft.com/office/officeart/2008/layout/LinedList"/>
    <dgm:cxn modelId="{FB1AE488-6AB3-4668-AF5A-B6F5E1C31AC2}" type="presParOf" srcId="{6A92EDCE-CBD1-4EFD-9248-14E64D00D503}" destId="{E58EF8E4-44E4-4611-9E90-1FA8B351D853}" srcOrd="2" destOrd="0" presId="urn:microsoft.com/office/officeart/2008/layout/LinedList"/>
    <dgm:cxn modelId="{4A8BE588-2FC6-4837-AEC9-4F91D7EC1BE9}" type="presParOf" srcId="{428889C5-FB74-4B32-A81D-50251A8341DB}" destId="{83F4B6D3-087B-40BB-AD4A-97D2422A669E}" srcOrd="2" destOrd="0" presId="urn:microsoft.com/office/officeart/2008/layout/LinedList"/>
    <dgm:cxn modelId="{B2E6B00B-EFDE-41D7-A825-2216E3835BBA}" type="presParOf" srcId="{428889C5-FB74-4B32-A81D-50251A8341DB}" destId="{A3F1564A-08B9-478E-8765-48819299FD0B}" srcOrd="3" destOrd="0" presId="urn:microsoft.com/office/officeart/2008/layout/LinedList"/>
    <dgm:cxn modelId="{DEA2F35F-F80D-43A6-935B-CBCBA8FFDE50}" type="presParOf" srcId="{428889C5-FB74-4B32-A81D-50251A8341DB}" destId="{95ACF1E2-A581-41DC-8DD0-AA10551C731D}" srcOrd="4" destOrd="0" presId="urn:microsoft.com/office/officeart/2008/layout/LinedList"/>
    <dgm:cxn modelId="{D7E842CB-8685-4C4A-9298-EA6D459B9417}" type="presParOf" srcId="{95ACF1E2-A581-41DC-8DD0-AA10551C731D}" destId="{99517FE4-13E7-44F3-9A2E-AF41CEC54DE3}" srcOrd="0" destOrd="0" presId="urn:microsoft.com/office/officeart/2008/layout/LinedList"/>
    <dgm:cxn modelId="{348788BF-0EA5-47D1-8B92-7B92BEFDB4EB}" type="presParOf" srcId="{95ACF1E2-A581-41DC-8DD0-AA10551C731D}" destId="{F325AFAF-487E-4684-A441-D7757DB8510D}" srcOrd="1" destOrd="0" presId="urn:microsoft.com/office/officeart/2008/layout/LinedList"/>
    <dgm:cxn modelId="{3A474B83-9A1D-4A1A-8E2B-5B4C696216DB}" type="presParOf" srcId="{95ACF1E2-A581-41DC-8DD0-AA10551C731D}" destId="{31A3823B-A313-40D3-96C9-83B1ED69F3BC}" srcOrd="2" destOrd="0" presId="urn:microsoft.com/office/officeart/2008/layout/LinedList"/>
    <dgm:cxn modelId="{25A2BC9A-B765-4F1E-B38F-3578597A2989}" type="presParOf" srcId="{428889C5-FB74-4B32-A81D-50251A8341DB}" destId="{E76F3245-ADB6-4D9C-AE6A-D137057CD7BE}" srcOrd="5" destOrd="0" presId="urn:microsoft.com/office/officeart/2008/layout/LinedList"/>
    <dgm:cxn modelId="{7BDA314B-6AA9-4F18-907E-38314647825E}" type="presParOf" srcId="{428889C5-FB74-4B32-A81D-50251A8341DB}" destId="{8C6EE2E8-AFFF-4D4E-9C39-4D36DD37989C}" srcOrd="6" destOrd="0" presId="urn:microsoft.com/office/officeart/2008/layout/LinedList"/>
    <dgm:cxn modelId="{8B6FA5DF-4E72-4B9D-A69A-C28F0EBC57A7}" type="presParOf" srcId="{428889C5-FB74-4B32-A81D-50251A8341DB}" destId="{59A20DCC-BDD5-4B50-9056-81E194DE48DD}" srcOrd="7" destOrd="0" presId="urn:microsoft.com/office/officeart/2008/layout/LinedList"/>
    <dgm:cxn modelId="{200349FB-4B97-4A2F-8471-2A7249ED41FB}" type="presParOf" srcId="{59A20DCC-BDD5-4B50-9056-81E194DE48DD}" destId="{4561D917-EEF9-4C63-80BD-29A649565123}" srcOrd="0" destOrd="0" presId="urn:microsoft.com/office/officeart/2008/layout/LinedList"/>
    <dgm:cxn modelId="{F6B3CBE6-6A14-4A6B-AD70-195D2F75117D}" type="presParOf" srcId="{59A20DCC-BDD5-4B50-9056-81E194DE48DD}" destId="{CBD78630-9159-4EAB-9FC8-8903E16F78F8}" srcOrd="1" destOrd="0" presId="urn:microsoft.com/office/officeart/2008/layout/LinedList"/>
    <dgm:cxn modelId="{5E95E65A-CB1A-470F-8AF5-6191B39C90A2}" type="presParOf" srcId="{59A20DCC-BDD5-4B50-9056-81E194DE48DD}" destId="{BF3C877E-F533-4BB9-B35B-6DFAA6905F78}" srcOrd="2" destOrd="0" presId="urn:microsoft.com/office/officeart/2008/layout/LinedList"/>
    <dgm:cxn modelId="{A16C425F-9FF8-466D-8DE7-F864248BDBA4}" type="presParOf" srcId="{428889C5-FB74-4B32-A81D-50251A8341DB}" destId="{327C4A9D-3D39-4991-87C9-A2990FC33382}" srcOrd="8" destOrd="0" presId="urn:microsoft.com/office/officeart/2008/layout/LinedList"/>
    <dgm:cxn modelId="{3D05072E-02A4-4F51-8E6D-2364D382B3A9}" type="presParOf" srcId="{428889C5-FB74-4B32-A81D-50251A8341DB}" destId="{3A982FF4-1DE1-4AFF-9847-09DFD0659B26}" srcOrd="9" destOrd="0" presId="urn:microsoft.com/office/officeart/2008/layout/LinedList"/>
    <dgm:cxn modelId="{0B51A595-98D8-4DBD-975C-73C0731AA262}" type="presParOf" srcId="{BB9699E6-260E-4779-BCD8-A2F29C2D7C29}" destId="{A047FF69-5561-4E10-93C1-A23456B6A0AB}" srcOrd="8" destOrd="0" presId="urn:microsoft.com/office/officeart/2008/layout/LinedList"/>
    <dgm:cxn modelId="{5B7E1DFB-DDA4-4D21-AA8E-FC76F308A837}" type="presParOf" srcId="{BB9699E6-260E-4779-BCD8-A2F29C2D7C29}" destId="{0011E3EB-4EAB-44D4-B1B8-517C4E55A5BA}" srcOrd="9" destOrd="0" presId="urn:microsoft.com/office/officeart/2008/layout/LinedList"/>
    <dgm:cxn modelId="{2B8C5327-6676-4E70-BA97-77B93B9D1CF6}" type="presParOf" srcId="{0011E3EB-4EAB-44D4-B1B8-517C4E55A5BA}" destId="{F097BC36-CE45-4958-AC77-17BF55745129}" srcOrd="0" destOrd="0" presId="urn:microsoft.com/office/officeart/2008/layout/LinedList"/>
    <dgm:cxn modelId="{4FA1433D-FE51-4743-B7F4-2B2FE08AFA38}" type="presParOf" srcId="{0011E3EB-4EAB-44D4-B1B8-517C4E55A5BA}" destId="{199CFD18-1255-452D-9DA6-58D838794D65}" srcOrd="1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1555F-8BF5-4DDF-9A02-A37355DA907D}">
      <dsp:nvSpPr>
        <dsp:cNvPr id="0" name=""/>
        <dsp:cNvSpPr/>
      </dsp:nvSpPr>
      <dsp:spPr>
        <a:xfrm>
          <a:off x="0" y="587"/>
          <a:ext cx="111347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E66523-264C-4E56-95BE-3C13BE0C1872}">
      <dsp:nvSpPr>
        <dsp:cNvPr id="0" name=""/>
        <dsp:cNvSpPr/>
      </dsp:nvSpPr>
      <dsp:spPr>
        <a:xfrm>
          <a:off x="0" y="587"/>
          <a:ext cx="2226945" cy="962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/>
            <a:t>Introduction</a:t>
          </a:r>
          <a:endParaRPr lang="en-US" sz="2000" kern="1200" dirty="0"/>
        </a:p>
      </dsp:txBody>
      <dsp:txXfrm>
        <a:off x="0" y="587"/>
        <a:ext cx="2226945" cy="962886"/>
      </dsp:txXfrm>
    </dsp:sp>
    <dsp:sp modelId="{B0A10189-3B63-4024-9C22-6B0AB0BD3478}">
      <dsp:nvSpPr>
        <dsp:cNvPr id="0" name=""/>
        <dsp:cNvSpPr/>
      </dsp:nvSpPr>
      <dsp:spPr>
        <a:xfrm>
          <a:off x="2393965" y="22967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err="1" smtClean="0"/>
            <a:t>Why</a:t>
          </a:r>
          <a:r>
            <a:rPr lang="tr-TR" sz="2000" kern="1200" dirty="0" smtClean="0"/>
            <a:t> </a:t>
          </a:r>
          <a:r>
            <a:rPr lang="tr-TR" sz="2000" kern="1200" dirty="0" err="1" smtClean="0"/>
            <a:t>we</a:t>
          </a:r>
          <a:r>
            <a:rPr lang="tr-TR" sz="2000" kern="1200" dirty="0" smtClean="0"/>
            <a:t> </a:t>
          </a:r>
          <a:r>
            <a:rPr lang="tr-TR" sz="2000" kern="1200" dirty="0" err="1" smtClean="0"/>
            <a:t>need</a:t>
          </a:r>
          <a:r>
            <a:rPr lang="tr-TR" sz="2000" kern="1200" dirty="0" smtClean="0"/>
            <a:t> it</a:t>
          </a:r>
          <a:endParaRPr lang="en-US" sz="2000" kern="1200" dirty="0"/>
        </a:p>
      </dsp:txBody>
      <dsp:txXfrm>
        <a:off x="2393965" y="22967"/>
        <a:ext cx="8740759" cy="447591"/>
      </dsp:txXfrm>
    </dsp:sp>
    <dsp:sp modelId="{218EBEEF-23AC-4B60-AA0B-CDFAD95000A4}">
      <dsp:nvSpPr>
        <dsp:cNvPr id="0" name=""/>
        <dsp:cNvSpPr/>
      </dsp:nvSpPr>
      <dsp:spPr>
        <a:xfrm>
          <a:off x="2226945" y="470559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DA6FE6-4F91-4932-B198-30C441D0B1B8}">
      <dsp:nvSpPr>
        <dsp:cNvPr id="0" name=""/>
        <dsp:cNvSpPr/>
      </dsp:nvSpPr>
      <dsp:spPr>
        <a:xfrm>
          <a:off x="2393965" y="492938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tr-TR" sz="2000" kern="1200" dirty="0" err="1" smtClean="0"/>
            <a:t>Our</a:t>
          </a:r>
          <a:r>
            <a:rPr lang="tr-TR" sz="2000" kern="1200" dirty="0" smtClean="0"/>
            <a:t> </a:t>
          </a:r>
          <a:r>
            <a:rPr lang="tr-TR" sz="2000" kern="1200" dirty="0" err="1" smtClean="0"/>
            <a:t>goal</a:t>
          </a:r>
          <a:endParaRPr lang="en-US" sz="2000" kern="1200" dirty="0"/>
        </a:p>
      </dsp:txBody>
      <dsp:txXfrm>
        <a:off x="2393965" y="492938"/>
        <a:ext cx="8740759" cy="447591"/>
      </dsp:txXfrm>
    </dsp:sp>
    <dsp:sp modelId="{2CB203F5-9368-4432-ACDE-DE85F633EB6D}">
      <dsp:nvSpPr>
        <dsp:cNvPr id="0" name=""/>
        <dsp:cNvSpPr/>
      </dsp:nvSpPr>
      <dsp:spPr>
        <a:xfrm>
          <a:off x="2226945" y="940530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A8668-6307-4A6A-B029-668A9C255111}">
      <dsp:nvSpPr>
        <dsp:cNvPr id="0" name=""/>
        <dsp:cNvSpPr/>
      </dsp:nvSpPr>
      <dsp:spPr>
        <a:xfrm>
          <a:off x="0" y="963474"/>
          <a:ext cx="111347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A43F0B-317C-48BD-9069-0F80D78CA538}">
      <dsp:nvSpPr>
        <dsp:cNvPr id="0" name=""/>
        <dsp:cNvSpPr/>
      </dsp:nvSpPr>
      <dsp:spPr>
        <a:xfrm>
          <a:off x="0" y="963474"/>
          <a:ext cx="2226945" cy="962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Related Works</a:t>
          </a:r>
          <a:endParaRPr lang="en-US" sz="2000" kern="1200" dirty="0"/>
        </a:p>
      </dsp:txBody>
      <dsp:txXfrm>
        <a:off x="0" y="963474"/>
        <a:ext cx="2226945" cy="962886"/>
      </dsp:txXfrm>
    </dsp:sp>
    <dsp:sp modelId="{167B42BF-974A-4A56-B4EE-BEFC8E3D806E}">
      <dsp:nvSpPr>
        <dsp:cNvPr id="0" name=""/>
        <dsp:cNvSpPr/>
      </dsp:nvSpPr>
      <dsp:spPr>
        <a:xfrm>
          <a:off x="2393965" y="985854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Application</a:t>
          </a:r>
        </a:p>
      </dsp:txBody>
      <dsp:txXfrm>
        <a:off x="2393965" y="985854"/>
        <a:ext cx="8740759" cy="447591"/>
      </dsp:txXfrm>
    </dsp:sp>
    <dsp:sp modelId="{2C9CF27E-8CE8-4756-8389-B62CCDF3DDE8}">
      <dsp:nvSpPr>
        <dsp:cNvPr id="0" name=""/>
        <dsp:cNvSpPr/>
      </dsp:nvSpPr>
      <dsp:spPr>
        <a:xfrm>
          <a:off x="2226945" y="1433445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C3443E-BEAE-4597-9798-010AD0AD3F0B}">
      <dsp:nvSpPr>
        <dsp:cNvPr id="0" name=""/>
        <dsp:cNvSpPr/>
      </dsp:nvSpPr>
      <dsp:spPr>
        <a:xfrm>
          <a:off x="2393965" y="1455825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Objectives</a:t>
          </a:r>
        </a:p>
      </dsp:txBody>
      <dsp:txXfrm>
        <a:off x="2393965" y="1455825"/>
        <a:ext cx="8740759" cy="447591"/>
      </dsp:txXfrm>
    </dsp:sp>
    <dsp:sp modelId="{74FAF29D-CB97-4CF1-A739-272035E90EAE}">
      <dsp:nvSpPr>
        <dsp:cNvPr id="0" name=""/>
        <dsp:cNvSpPr/>
      </dsp:nvSpPr>
      <dsp:spPr>
        <a:xfrm>
          <a:off x="2226945" y="1903417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D53CE4-10C1-4277-8947-0F4A3B895910}">
      <dsp:nvSpPr>
        <dsp:cNvPr id="0" name=""/>
        <dsp:cNvSpPr/>
      </dsp:nvSpPr>
      <dsp:spPr>
        <a:xfrm>
          <a:off x="0" y="1926361"/>
          <a:ext cx="111347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8A798-5F5E-4548-AA14-0EC30E4217C2}">
      <dsp:nvSpPr>
        <dsp:cNvPr id="0" name=""/>
        <dsp:cNvSpPr/>
      </dsp:nvSpPr>
      <dsp:spPr>
        <a:xfrm>
          <a:off x="0" y="1926361"/>
          <a:ext cx="2226945" cy="962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Project Design</a:t>
          </a:r>
          <a:endParaRPr lang="en-US" sz="2000" kern="1200" dirty="0"/>
        </a:p>
      </dsp:txBody>
      <dsp:txXfrm>
        <a:off x="0" y="1926361"/>
        <a:ext cx="2226945" cy="962886"/>
      </dsp:txXfrm>
    </dsp:sp>
    <dsp:sp modelId="{CC63E480-8E11-40DD-818D-5FA591555DEB}">
      <dsp:nvSpPr>
        <dsp:cNvPr id="0" name=""/>
        <dsp:cNvSpPr/>
      </dsp:nvSpPr>
      <dsp:spPr>
        <a:xfrm>
          <a:off x="2393965" y="1948740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Hardware</a:t>
          </a:r>
        </a:p>
      </dsp:txBody>
      <dsp:txXfrm>
        <a:off x="2393965" y="1948740"/>
        <a:ext cx="8740759" cy="447591"/>
      </dsp:txXfrm>
    </dsp:sp>
    <dsp:sp modelId="{639EBC49-EB1D-4A44-87B7-0B81587F1BDE}">
      <dsp:nvSpPr>
        <dsp:cNvPr id="0" name=""/>
        <dsp:cNvSpPr/>
      </dsp:nvSpPr>
      <dsp:spPr>
        <a:xfrm>
          <a:off x="2226945" y="2396332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DFB3DD-5A9B-45AA-AF4B-3ED414390116}">
      <dsp:nvSpPr>
        <dsp:cNvPr id="0" name=""/>
        <dsp:cNvSpPr/>
      </dsp:nvSpPr>
      <dsp:spPr>
        <a:xfrm>
          <a:off x="2393965" y="2418712"/>
          <a:ext cx="8740759" cy="447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Software</a:t>
          </a:r>
        </a:p>
      </dsp:txBody>
      <dsp:txXfrm>
        <a:off x="2393965" y="2418712"/>
        <a:ext cx="8740759" cy="447591"/>
      </dsp:txXfrm>
    </dsp:sp>
    <dsp:sp modelId="{1A266996-50D8-4A31-B235-ACA717CF1AE8}">
      <dsp:nvSpPr>
        <dsp:cNvPr id="0" name=""/>
        <dsp:cNvSpPr/>
      </dsp:nvSpPr>
      <dsp:spPr>
        <a:xfrm>
          <a:off x="2226945" y="2866304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D4E586-9A56-42A7-B313-CA77BBE03C7C}">
      <dsp:nvSpPr>
        <dsp:cNvPr id="0" name=""/>
        <dsp:cNvSpPr/>
      </dsp:nvSpPr>
      <dsp:spPr>
        <a:xfrm>
          <a:off x="0" y="2889247"/>
          <a:ext cx="111347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E322B-24A8-4CD7-8016-03FD1788FE15}">
      <dsp:nvSpPr>
        <dsp:cNvPr id="0" name=""/>
        <dsp:cNvSpPr/>
      </dsp:nvSpPr>
      <dsp:spPr>
        <a:xfrm>
          <a:off x="0" y="2889247"/>
          <a:ext cx="2226945" cy="962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Conclusion</a:t>
          </a:r>
          <a:endParaRPr lang="en-US" sz="2000" kern="1200" dirty="0"/>
        </a:p>
      </dsp:txBody>
      <dsp:txXfrm>
        <a:off x="0" y="2889247"/>
        <a:ext cx="2226945" cy="962886"/>
      </dsp:txXfrm>
    </dsp:sp>
    <dsp:sp modelId="{AD008DAA-9B6E-4441-9B8E-1F539B745807}">
      <dsp:nvSpPr>
        <dsp:cNvPr id="0" name=""/>
        <dsp:cNvSpPr/>
      </dsp:nvSpPr>
      <dsp:spPr>
        <a:xfrm>
          <a:off x="2393965" y="2904292"/>
          <a:ext cx="8740759" cy="30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Challenges</a:t>
          </a:r>
        </a:p>
      </dsp:txBody>
      <dsp:txXfrm>
        <a:off x="2393965" y="2904292"/>
        <a:ext cx="8740759" cy="300902"/>
      </dsp:txXfrm>
    </dsp:sp>
    <dsp:sp modelId="{83F4B6D3-087B-40BB-AD4A-97D2422A669E}">
      <dsp:nvSpPr>
        <dsp:cNvPr id="0" name=""/>
        <dsp:cNvSpPr/>
      </dsp:nvSpPr>
      <dsp:spPr>
        <a:xfrm>
          <a:off x="2226945" y="3205195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5AFAF-487E-4684-A441-D7757DB8510D}">
      <dsp:nvSpPr>
        <dsp:cNvPr id="0" name=""/>
        <dsp:cNvSpPr/>
      </dsp:nvSpPr>
      <dsp:spPr>
        <a:xfrm>
          <a:off x="2393965" y="3220240"/>
          <a:ext cx="8740759" cy="30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Results</a:t>
          </a:r>
        </a:p>
      </dsp:txBody>
      <dsp:txXfrm>
        <a:off x="2393965" y="3220240"/>
        <a:ext cx="8740759" cy="300902"/>
      </dsp:txXfrm>
    </dsp:sp>
    <dsp:sp modelId="{E76F3245-ADB6-4D9C-AE6A-D137057CD7BE}">
      <dsp:nvSpPr>
        <dsp:cNvPr id="0" name=""/>
        <dsp:cNvSpPr/>
      </dsp:nvSpPr>
      <dsp:spPr>
        <a:xfrm>
          <a:off x="2226945" y="3521142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D78630-9159-4EAB-9FC8-8903E16F78F8}">
      <dsp:nvSpPr>
        <dsp:cNvPr id="0" name=""/>
        <dsp:cNvSpPr/>
      </dsp:nvSpPr>
      <dsp:spPr>
        <a:xfrm>
          <a:off x="2393965" y="3536187"/>
          <a:ext cx="8740759" cy="3009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Future works </a:t>
          </a:r>
        </a:p>
      </dsp:txBody>
      <dsp:txXfrm>
        <a:off x="2393965" y="3536187"/>
        <a:ext cx="8740759" cy="300902"/>
      </dsp:txXfrm>
    </dsp:sp>
    <dsp:sp modelId="{327C4A9D-3D39-4991-87C9-A2990FC33382}">
      <dsp:nvSpPr>
        <dsp:cNvPr id="0" name=""/>
        <dsp:cNvSpPr/>
      </dsp:nvSpPr>
      <dsp:spPr>
        <a:xfrm>
          <a:off x="2226945" y="3837089"/>
          <a:ext cx="890778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7FF69-5561-4E10-93C1-A23456B6A0AB}">
      <dsp:nvSpPr>
        <dsp:cNvPr id="0" name=""/>
        <dsp:cNvSpPr/>
      </dsp:nvSpPr>
      <dsp:spPr>
        <a:xfrm>
          <a:off x="0" y="3852134"/>
          <a:ext cx="11134725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7BC36-CE45-4958-AC77-17BF55745129}">
      <dsp:nvSpPr>
        <dsp:cNvPr id="0" name=""/>
        <dsp:cNvSpPr/>
      </dsp:nvSpPr>
      <dsp:spPr>
        <a:xfrm>
          <a:off x="0" y="3852134"/>
          <a:ext cx="2226945" cy="9628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References</a:t>
          </a:r>
        </a:p>
      </dsp:txBody>
      <dsp:txXfrm>
        <a:off x="0" y="3852134"/>
        <a:ext cx="2226945" cy="962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AB657-FEE9-43DC-B3A7-E2325811C178}" type="datetimeFigureOut">
              <a:rPr lang="en-US" smtClean="0"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D247-B97E-47E2-AE39-6E9E30878B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9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5224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24422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782220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46761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228748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69105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00060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28640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52721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8269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1804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88846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8546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0536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679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7999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9AAEC-7EA6-4245-B423-1446A70241EE}" type="datetime1">
              <a:rPr lang="en-US" smtClean="0"/>
              <a:t>5/18/2022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424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b-electronics.com/why-dht22-is-better-than-dht11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m.okstate.edu/energyservices/energymanagement/blog/temp-humidity.html" TargetMode="External"/><Relationship Id="rId5" Type="http://schemas.openxmlformats.org/officeDocument/2006/relationships/hyperlink" Target="https://create.arduino.cc/projecthub/edr1924/bathroom-ventilation-fan-controller-v2-1-ba99bc?ref=tag&amp;ref_id=humidity&amp;offset=9" TargetMode="External"/><Relationship Id="rId4" Type="http://schemas.openxmlformats.org/officeDocument/2006/relationships/hyperlink" Target="https://create.arduino.cc/projecthub/tarantula3/weather-station-using-arduino-and-nodemcu-d2b9d3?ref=tag&amp;ref_id=humidity&amp;offset=34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3983" y="1195293"/>
            <a:ext cx="8991600" cy="1645920"/>
          </a:xfrm>
        </p:spPr>
        <p:txBody>
          <a:bodyPr>
            <a:normAutofit/>
          </a:bodyPr>
          <a:lstStyle/>
          <a:p>
            <a:r>
              <a:rPr lang="tr-TR" sz="2400" dirty="0"/>
              <a:t>TEMPRETURE AND HUMIDITY MESAUREMENT WITH LCD DISPLAY</a:t>
            </a:r>
            <a:endParaRPr lang="en-US" sz="2400" dirty="0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168FBEB2-0063-41A9-89FE-C2063F7E7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3984" y="2888497"/>
            <a:ext cx="8991600" cy="43942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Supervisors:   Dr. Iman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Elawady</a:t>
            </a:r>
            <a:r>
              <a:rPr lang="en-US" dirty="0"/>
              <a:t> ;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ENG. Michael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B.Khani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75F8476-9EC7-4CA6-B317-F33E7341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DB41DA-2A43-46E5-856D-6446F8D3CF5A}"/>
              </a:ext>
            </a:extLst>
          </p:cNvPr>
          <p:cNvGrpSpPr/>
          <p:nvPr/>
        </p:nvGrpSpPr>
        <p:grpSpPr>
          <a:xfrm>
            <a:off x="0" y="-4653"/>
            <a:ext cx="12191887" cy="713235"/>
            <a:chOff x="-324644" y="2222500"/>
            <a:chExt cx="22261685" cy="1302327"/>
          </a:xfrm>
        </p:grpSpPr>
        <p:sp>
          <p:nvSpPr>
            <p:cNvPr id="8" name="object 2">
              <a:extLst>
                <a:ext uri="{FF2B5EF4-FFF2-40B4-BE49-F238E27FC236}">
                  <a16:creationId xmlns:a16="http://schemas.microsoft.com/office/drawing/2014/main" id="{8412C24C-32E2-4BA0-A393-3B1BF8C7D056}"/>
                </a:ext>
              </a:extLst>
            </p:cNvPr>
            <p:cNvSpPr/>
            <p:nvPr/>
          </p:nvSpPr>
          <p:spPr>
            <a:xfrm>
              <a:off x="-324644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Semester II (2021-2022)</a:t>
              </a:r>
            </a:p>
          </p:txBody>
        </p:sp>
        <p:sp>
          <p:nvSpPr>
            <p:cNvPr id="9" name="object 3">
              <a:extLst>
                <a:ext uri="{FF2B5EF4-FFF2-40B4-BE49-F238E27FC236}">
                  <a16:creationId xmlns:a16="http://schemas.microsoft.com/office/drawing/2014/main" id="{C127AD37-28B3-4570-8322-9A735E18854A}"/>
                </a:ext>
              </a:extLst>
            </p:cNvPr>
            <p:cNvSpPr/>
            <p:nvPr/>
          </p:nvSpPr>
          <p:spPr>
            <a:xfrm>
              <a:off x="16363156" y="2222500"/>
              <a:ext cx="5573885" cy="1302327"/>
            </a:xfrm>
            <a:custGeom>
              <a:avLst/>
              <a:gdLst/>
              <a:ahLst/>
              <a:cxnLst/>
              <a:rect l="l" t="t" r="r" b="b"/>
              <a:pathLst>
                <a:path w="1883409" h="440055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000" spc="-1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Source Sans Pro Light"/>
                </a:rPr>
                <a:t>Course Code: </a:t>
              </a:r>
              <a:r>
                <a:rPr lang="en-US" sz="2000" b="1" spc="-1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Source Sans Pro Light"/>
                </a:rPr>
                <a:t>CPE316</a:t>
              </a:r>
              <a:r>
                <a:rPr lang="en-US" sz="2000" spc="-1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cs typeface="Source Sans Pro Light"/>
                </a:rPr>
                <a:t> </a:t>
              </a:r>
              <a:endParaRPr lang="en-US"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Source Sans Pro Light"/>
              </a:endParaRPr>
            </a:p>
          </p:txBody>
        </p:sp>
        <p:sp>
          <p:nvSpPr>
            <p:cNvPr id="10" name="object 2">
              <a:extLst>
                <a:ext uri="{FF2B5EF4-FFF2-40B4-BE49-F238E27FC236}">
                  <a16:creationId xmlns:a16="http://schemas.microsoft.com/office/drawing/2014/main" id="{7790A5E4-3084-4589-9026-5D9BE44F280B}"/>
                </a:ext>
              </a:extLst>
            </p:cNvPr>
            <p:cNvSpPr/>
            <p:nvPr/>
          </p:nvSpPr>
          <p:spPr>
            <a:xfrm>
              <a:off x="52379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Embedded Systems Course</a:t>
              </a:r>
            </a:p>
          </p:txBody>
        </p:sp>
        <p:sp>
          <p:nvSpPr>
            <p:cNvPr id="11" name="object 2">
              <a:extLst>
                <a:ext uri="{FF2B5EF4-FFF2-40B4-BE49-F238E27FC236}">
                  <a16:creationId xmlns:a16="http://schemas.microsoft.com/office/drawing/2014/main" id="{03AA7D75-8A5A-442C-AAE2-257D7A947E22}"/>
                </a:ext>
              </a:extLst>
            </p:cNvPr>
            <p:cNvSpPr/>
            <p:nvPr/>
          </p:nvSpPr>
          <p:spPr>
            <a:xfrm>
              <a:off x="10800556" y="2222500"/>
              <a:ext cx="5600193" cy="1302327"/>
            </a:xfrm>
            <a:custGeom>
              <a:avLst/>
              <a:gdLst/>
              <a:ahLst/>
              <a:cxnLst/>
              <a:rect l="l" t="t" r="r" b="b"/>
              <a:pathLst>
                <a:path w="1892300" h="440055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a:rPr>
                <a:t>Final Project Presentation</a:t>
              </a:r>
              <a:endParaRPr sz="20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57E8E49-0674-40AA-8FBA-E6DE5AF1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8" y="1189296"/>
            <a:ext cx="1402269" cy="1081955"/>
          </a:xfrm>
          <a:prstGeom prst="rect">
            <a:avLst/>
          </a:prstGeom>
          <a:noFill/>
        </p:spPr>
      </p:pic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DEAA15C5-462D-4E0A-B4E0-31E564A14F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2899"/>
              </p:ext>
            </p:extLst>
          </p:nvPr>
        </p:nvGraphicFramePr>
        <p:xfrm>
          <a:off x="1918015" y="3281241"/>
          <a:ext cx="8747567" cy="3004295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4436813">
                  <a:extLst>
                    <a:ext uri="{9D8B030D-6E8A-4147-A177-3AD203B41FA5}">
                      <a16:colId xmlns:a16="http://schemas.microsoft.com/office/drawing/2014/main" val="1975363915"/>
                    </a:ext>
                  </a:extLst>
                </a:gridCol>
                <a:gridCol w="4310754">
                  <a:extLst>
                    <a:ext uri="{9D8B030D-6E8A-4147-A177-3AD203B41FA5}">
                      <a16:colId xmlns:a16="http://schemas.microsoft.com/office/drawing/2014/main" val="2748064519"/>
                    </a:ext>
                  </a:extLst>
                </a:gridCol>
              </a:tblGrid>
              <a:tr h="390637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Team [TEAMNAME] members: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020451"/>
                  </a:ext>
                </a:extLst>
              </a:tr>
              <a:tr h="678449">
                <a:tc>
                  <a:txBody>
                    <a:bodyPr/>
                    <a:lstStyle/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tr-TR" dirty="0" smtClean="0"/>
                        <a:t>Burak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err="1" smtClean="0"/>
                        <a:t>Borhan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1810213077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/>
                        <a:t>*</a:t>
                      </a:r>
                    </a:p>
                    <a:p>
                      <a:r>
                        <a:rPr lang="en-US" dirty="0"/>
                        <a:t>	</a:t>
                      </a:r>
                      <a:r>
                        <a:rPr lang="tr-TR" dirty="0" smtClean="0"/>
                        <a:t>borhanburak@hotmail.com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dirty="0" smtClean="0"/>
                        <a:t>Yunus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Korkmaz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1810213036</a:t>
                      </a:r>
                      <a:r>
                        <a:rPr lang="tr-TR" baseline="0" dirty="0" smtClean="0"/>
                        <a:t> </a:t>
                      </a:r>
                      <a:r>
                        <a:rPr lang="tr-TR" dirty="0" smtClean="0"/>
                        <a:t>yunud.korkmaz.9843@gmail.com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411061"/>
                  </a:ext>
                </a:extLst>
              </a:tr>
              <a:tr h="683615">
                <a:tc>
                  <a:txBody>
                    <a:bodyPr/>
                    <a:lstStyle/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tr-TR" dirty="0" smtClean="0"/>
                        <a:t>Mert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Gül</a:t>
                      </a:r>
                      <a:r>
                        <a:rPr lang="en-US" dirty="0" smtClean="0"/>
                        <a:t>,</a:t>
                      </a:r>
                      <a:r>
                        <a:rPr lang="tr-TR" baseline="0" dirty="0" smtClean="0"/>
                        <a:t> 1810213027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aseline="0" dirty="0"/>
                        <a:t> </a:t>
                      </a:r>
                      <a:r>
                        <a:rPr lang="tr-TR" baseline="0" dirty="0" smtClean="0"/>
                        <a:t>    </a:t>
                      </a:r>
                      <a:r>
                        <a:rPr lang="tr-TR" dirty="0" smtClean="0"/>
                        <a:t>9emertgul@gmail.com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dirty="0" smtClean="0"/>
                        <a:t>Mustafa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Kozan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1810213038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aseline="0" dirty="0"/>
                        <a:t> </a:t>
                      </a:r>
                      <a:r>
                        <a:rPr lang="tr-TR" baseline="0" dirty="0" smtClean="0"/>
                        <a:t>    </a:t>
                      </a:r>
                      <a:r>
                        <a:rPr lang="tr-TR" dirty="0" smtClean="0"/>
                        <a:t>mkozan273@gmail.com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144656"/>
                  </a:ext>
                </a:extLst>
              </a:tr>
              <a:tr h="683615">
                <a:tc>
                  <a:txBody>
                    <a:bodyPr/>
                    <a:lstStyle/>
                    <a:p>
                      <a:pPr marL="342900" indent="-342900" algn="just">
                        <a:buFont typeface="Wingdings" panose="05000000000000000000" pitchFamily="2" charset="2"/>
                        <a:buChar char="§"/>
                      </a:pPr>
                      <a:r>
                        <a:rPr lang="tr-TR" dirty="0" smtClean="0"/>
                        <a:t>Rıfat</a:t>
                      </a:r>
                      <a:r>
                        <a:rPr lang="tr-TR" baseline="0" dirty="0" smtClean="0"/>
                        <a:t> Tayyip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Ulusoy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1810213061</a:t>
                      </a:r>
                    </a:p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tr-TR" dirty="0" smtClean="0"/>
                        <a:t>      rfatulusoy314@Outlook.com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tr-TR" dirty="0" smtClean="0"/>
                        <a:t>  Aslı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Şahin</a:t>
                      </a:r>
                      <a:r>
                        <a:rPr lang="en-US" dirty="0" smtClean="0"/>
                        <a:t>, </a:t>
                      </a:r>
                      <a:r>
                        <a:rPr lang="tr-TR" dirty="0" smtClean="0"/>
                        <a:t>1810213030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tr-TR" smtClean="0"/>
                        <a:t>      </a:t>
                      </a:r>
                      <a:r>
                        <a:rPr lang="tr-TR" smtClean="0"/>
                        <a:t>aslısahin464@gmail.com</a:t>
                      </a:r>
                      <a:r>
                        <a:rPr lang="en-US" dirty="0"/>
                        <a:t>	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048410"/>
                  </a:ext>
                </a:extLst>
              </a:tr>
              <a:tr h="5679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07217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0E810D3-AC6C-4FBD-B3F7-FED6FD5DDA44}"/>
              </a:ext>
            </a:extLst>
          </p:cNvPr>
          <p:cNvSpPr txBox="1"/>
          <p:nvPr/>
        </p:nvSpPr>
        <p:spPr>
          <a:xfrm>
            <a:off x="1918013" y="5916204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smtClean="0"/>
              <a:t>Burak </a:t>
            </a:r>
            <a:r>
              <a:rPr lang="tr-TR" dirty="0" err="1" smtClean="0"/>
              <a:t>Borhan</a:t>
            </a:r>
            <a:r>
              <a:rPr lang="tr-TR" dirty="0" smtClean="0"/>
              <a:t>, 1810213077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262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Design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45FA87-CC84-4075-A257-0D70EB12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B292A-CA68-44BD-B216-569860E1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5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7E1549F-6C6D-4B90-B36E-3CD12F4D8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0" y="1151946"/>
            <a:ext cx="5901439" cy="4554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193422"/>
            <a:ext cx="11134572" cy="1188720"/>
          </a:xfrm>
        </p:spPr>
        <p:txBody>
          <a:bodyPr/>
          <a:lstStyle/>
          <a:p>
            <a:r>
              <a:rPr lang="en-US" dirty="0"/>
              <a:t>Project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11134572" cy="4554325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/>
              <a:t>Our device powered by DHT22 sensor and ESP32 chip measures the humidity and temperature in the air and reflects the data to the user with the LCD screen.</a:t>
            </a:r>
            <a:endParaRPr lang="en-CA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Since Python is a more understandable and useful language for embedded systems, the </a:t>
            </a:r>
            <a:r>
              <a:rPr lang="en-US" sz="2000" dirty="0" err="1"/>
              <a:t>microPyhton</a:t>
            </a:r>
            <a:r>
              <a:rPr lang="en-US" sz="2000" dirty="0"/>
              <a:t> language is included in this project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Temperature </a:t>
            </a:r>
            <a:r>
              <a:rPr lang="en-US" sz="2000" dirty="0"/>
              <a:t>and humidity can cause deterioration in the health status of those working in areas close to water, and also have a great impact on the efficiency of their work</a:t>
            </a:r>
            <a:r>
              <a:rPr lang="tr-TR" sz="2000" dirty="0"/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C25AA-0612-4A3A-AE23-CD3377E3A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8C6E1E1-0D2E-43EC-A70F-EB9396A294E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19" y="114057"/>
            <a:ext cx="11134572" cy="1188720"/>
          </a:xfrm>
        </p:spPr>
        <p:txBody>
          <a:bodyPr/>
          <a:lstStyle/>
          <a:p>
            <a:r>
              <a:rPr lang="en-US" dirty="0"/>
              <a:t>Project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11134572" cy="4554325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endParaRPr lang="tr-TR" sz="2000" dirty="0"/>
          </a:p>
          <a:p>
            <a:pPr lvl="1">
              <a:lnSpc>
                <a:spcPct val="150000"/>
              </a:lnSpc>
            </a:pPr>
            <a:r>
              <a:rPr lang="en-US" sz="2000" dirty="0" smtClean="0"/>
              <a:t>In </a:t>
            </a:r>
            <a:r>
              <a:rPr lang="en-US" sz="2000" dirty="0"/>
              <a:t>rainy and snowy weather, it is a big problem that the circuits are short-circuited and the system stops working as a result of water contact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/>
              <a:t>Our sensor is slow compared to other sensors due to its structure</a:t>
            </a:r>
            <a:r>
              <a:rPr lang="en-US" sz="2000" dirty="0" smtClean="0"/>
              <a:t>.</a:t>
            </a:r>
            <a:endParaRPr lang="tr-TR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/>
              <a:t>If the frequency value in the code text of our device is incorrectly specified, an incorrect result may be encountered.</a:t>
            </a:r>
            <a:endParaRPr lang="en-CA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EDBBCB-757E-4D61-801B-FD6AC41A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40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45FA87-CC84-4075-A257-0D70EB12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868F80-ECAE-4967-96E2-3A7F7C371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2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D3565D-8999-4B7B-A584-E84E74F1D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0" y="1151946"/>
            <a:ext cx="5901439" cy="45541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4" y="193422"/>
            <a:ext cx="11134572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11134572" cy="4554325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/>
              <a:t>We tried to send a notification to the user about the humidity and temperature values, but since the simulator did not allow this, we decided to reflect it on the LCD screen. </a:t>
            </a:r>
            <a:endParaRPr lang="tr-TR" sz="2000" dirty="0" smtClean="0"/>
          </a:p>
          <a:p>
            <a:pPr lvl="1">
              <a:lnSpc>
                <a:spcPct val="150000"/>
              </a:lnSpc>
            </a:pPr>
            <a:r>
              <a:rPr lang="en-US" sz="2000" dirty="0"/>
              <a:t>We would like to find a way to inform the remote user about the status of the environment instead of just projecting it on the LCD screen and add it to our project. </a:t>
            </a:r>
            <a:endParaRPr lang="tr-TR" sz="20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882FE-76D6-494C-881D-E82376E3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63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İçerik Yer Tutucusu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70" y="970344"/>
            <a:ext cx="9675076" cy="5442231"/>
          </a:xfrm>
        </p:spPr>
      </p:pic>
    </p:spTree>
    <p:extLst>
      <p:ext uri="{BB962C8B-B14F-4D97-AF65-F5344CB8AC3E}">
        <p14:creationId xmlns:p14="http://schemas.microsoft.com/office/powerpoint/2010/main" val="312899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06868-2887-4385-AAEE-305C22E9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0" y="1151946"/>
            <a:ext cx="5901439" cy="45541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812" y="205047"/>
            <a:ext cx="11134572" cy="584708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3600" i="0" dirty="0">
                <a:solidFill>
                  <a:schemeClr val="tx1"/>
                </a:solidFill>
                <a:effectLst/>
                <a:latin typeface="+mj-lt"/>
              </a:rPr>
              <a:t>References</a:t>
            </a:r>
          </a:p>
          <a:p>
            <a:pPr algn="l" fontAlgn="base"/>
            <a:endParaRPr lang="tr-TR" b="0" i="0" dirty="0" smtClean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fontAlgn="base"/>
            <a:endParaRPr lang="tr-TR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base"/>
            <a:endParaRPr lang="tr-T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 fontAlgn="base"/>
            <a:endParaRPr lang="tr-T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fontAlgn="base"/>
            <a:r>
              <a:rPr lang="tr-TR" u="sng" dirty="0">
                <a:solidFill>
                  <a:schemeClr val="tx1"/>
                </a:solidFill>
                <a:hlinkClick r:id="rId3" tooltip="https://cb-electronics.com/why-dht22-is-better-than-dht11/"/>
              </a:rPr>
              <a:t>https://cb-electronics.com/why-dht22-is-better-than-dht11</a:t>
            </a:r>
            <a:r>
              <a:rPr lang="tr-TR" u="sng" dirty="0" smtClean="0">
                <a:solidFill>
                  <a:schemeClr val="tx1"/>
                </a:solidFill>
                <a:hlinkClick r:id="rId3" tooltip="https://cb-electronics.com/why-dht22-is-better-than-dht11/"/>
              </a:rPr>
              <a:t>/</a:t>
            </a:r>
            <a:endParaRPr lang="tr-TR" u="sng" dirty="0" smtClean="0">
              <a:solidFill>
                <a:schemeClr val="tx1"/>
              </a:solidFill>
            </a:endParaRPr>
          </a:p>
          <a:p>
            <a:pPr fontAlgn="base"/>
            <a:r>
              <a:rPr lang="tr-TR" u="sng" dirty="0">
                <a:solidFill>
                  <a:schemeClr val="tx1"/>
                </a:solidFill>
                <a:hlinkClick r:id="rId4" tooltip="https://create.arduino.cc/projecthub/tarantula3/weather-station-using-arduino-and-nodemcu-d2b9d3?ref=tag&amp;ref_id=humidity&amp;offset=34"/>
              </a:rPr>
              <a:t>https://</a:t>
            </a:r>
            <a:r>
              <a:rPr lang="tr-TR" u="sng" dirty="0" smtClean="0">
                <a:solidFill>
                  <a:schemeClr val="tx1"/>
                </a:solidFill>
                <a:hlinkClick r:id="rId4" tooltip="https://create.arduino.cc/projecthub/tarantula3/weather-station-using-arduino-and-nodemcu-d2b9d3?ref=tag&amp;ref_id=humidity&amp;offset=34"/>
              </a:rPr>
              <a:t>create.arduino.cc/projecthub/tarantula3/weather-station-using-arduino-and-nodemcu-d2b9d3?ref=tag&amp;ref_id=humidity&amp;offset=34</a:t>
            </a:r>
            <a:endParaRPr lang="tr-TR" u="sng" dirty="0" smtClean="0">
              <a:solidFill>
                <a:schemeClr val="tx1"/>
              </a:solidFill>
            </a:endParaRPr>
          </a:p>
          <a:p>
            <a:pPr fontAlgn="base"/>
            <a:r>
              <a:rPr lang="tr-TR" u="sng" dirty="0">
                <a:solidFill>
                  <a:schemeClr val="tx1"/>
                </a:solidFill>
                <a:hlinkClick r:id="rId5" tooltip="https://create.arduino.cc/projecthub/edr1924/bathroom-ventilation-fan-controller-v2-1-ba99bc?ref=tag&amp;ref_id=humidity&amp;offset=9"/>
              </a:rPr>
              <a:t>https://</a:t>
            </a:r>
            <a:r>
              <a:rPr lang="tr-TR" u="sng" dirty="0" smtClean="0">
                <a:solidFill>
                  <a:schemeClr val="tx1"/>
                </a:solidFill>
                <a:hlinkClick r:id="rId5" tooltip="https://create.arduino.cc/projecthub/edr1924/bathroom-ventilation-fan-controller-v2-1-ba99bc?ref=tag&amp;ref_id=humidity&amp;offset=9"/>
              </a:rPr>
              <a:t>create.arduino.cc/projecthub/edr1924/bathroom-ventilation-fan-controller-v2-1-ba99bc?ref=tag&amp;ref_id=humidity&amp;offset=9</a:t>
            </a:r>
            <a:endParaRPr lang="tr-TR" u="sng" dirty="0" smtClean="0">
              <a:solidFill>
                <a:schemeClr val="tx1"/>
              </a:solidFill>
            </a:endParaRPr>
          </a:p>
          <a:p>
            <a:pPr fontAlgn="base"/>
            <a:r>
              <a:rPr lang="tr-TR" u="sng" dirty="0">
                <a:solidFill>
                  <a:schemeClr val="tx1"/>
                </a:solidFill>
                <a:hlinkClick r:id="rId6" tooltip="https://fm.okstate.edu/energyservices/energymanagement/blog/temp-humidity.html"/>
              </a:rPr>
              <a:t>https://fm.okstate.edu/energyservices/energymanagement/blog/temp-humidity.html</a:t>
            </a:r>
            <a:endParaRPr lang="en-US" b="0" i="0" u="sng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A1C61-0C8B-4F32-AD7B-5E19B2EF6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FC19DF-201F-4B3D-AE57-508207C5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280" y="1151946"/>
            <a:ext cx="5901439" cy="455410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11134572" cy="45543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tr-TR" sz="7000" b="1" i="1" dirty="0" smtClean="0"/>
          </a:p>
          <a:p>
            <a:pPr marL="0" indent="0" algn="ctr">
              <a:buNone/>
            </a:pPr>
            <a:r>
              <a:rPr lang="tr-TR" sz="7000" b="1" i="1" dirty="0" smtClean="0"/>
              <a:t>THANKS FOR LISTENING</a:t>
            </a:r>
            <a:endParaRPr lang="en-US" sz="7000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C8680-3AA2-4BB5-BEF3-69EACE42B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6C7DA4-BE8B-47BE-9520-A026DBBDEE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319" y="336895"/>
            <a:ext cx="11134572" cy="1188720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175303"/>
              </p:ext>
            </p:extLst>
          </p:nvPr>
        </p:nvGraphicFramePr>
        <p:xfrm>
          <a:off x="490538" y="1765299"/>
          <a:ext cx="11134725" cy="4815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8B1CE-116E-4DE4-AFE4-B81E451D0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0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758E619-0ED1-46B0-B20A-812A593A3F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3BA6C-7001-454D-995C-CAADAD0A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08B80E8-EE4D-48F3-8AC6-8C520C93D34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42" y="299454"/>
            <a:ext cx="11134572" cy="1188720"/>
          </a:xfrm>
        </p:spPr>
        <p:txBody>
          <a:bodyPr/>
          <a:lstStyle/>
          <a:p>
            <a:r>
              <a:rPr lang="en-US" sz="2800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6307688" cy="455432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sz="2200" dirty="0"/>
          </a:p>
          <a:p>
            <a:pPr marL="457200" lvl="1" indent="0">
              <a:buNone/>
            </a:pPr>
            <a:r>
              <a:rPr lang="tr-TR" sz="2200" dirty="0" smtClean="0"/>
              <a:t>	</a:t>
            </a:r>
            <a:r>
              <a:rPr lang="en-US" sz="2200" dirty="0" smtClean="0"/>
              <a:t>Humidity </a:t>
            </a:r>
            <a:r>
              <a:rPr lang="en-US" sz="2200" dirty="0"/>
              <a:t>and temperature have always been a problem for waterside areas, especially for people working in industry. Our project, on the other hand, acts as a precaution for people to take precautions against these problems.</a:t>
            </a:r>
            <a:endParaRPr lang="en-CA" sz="2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1E74B-B19C-4993-A1CB-32759C1D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70789-6D68-43A1-BE17-17909EC27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340" y="1764587"/>
            <a:ext cx="4830551" cy="322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8685B7-83D8-4CA0-A843-EAD129DA502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742" y="292508"/>
            <a:ext cx="11134572" cy="1188720"/>
          </a:xfrm>
        </p:spPr>
        <p:txBody>
          <a:bodyPr/>
          <a:lstStyle/>
          <a:p>
            <a:r>
              <a:rPr lang="en-US" sz="2800" dirty="0"/>
              <a:t>Introduction</a:t>
            </a:r>
            <a:endParaRPr lang="en-US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55" y="886868"/>
            <a:ext cx="8797636" cy="5638623"/>
          </a:xfr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1E74B-B19C-4993-A1CB-32759C1D8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45FA87-CC84-4075-A257-0D70EB124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tr-TR" dirty="0" err="1"/>
              <a:t>Bathroom</a:t>
            </a:r>
            <a:r>
              <a:rPr lang="tr-TR" dirty="0"/>
              <a:t> </a:t>
            </a:r>
            <a:r>
              <a:rPr lang="tr-TR" dirty="0" err="1"/>
              <a:t>ventilation</a:t>
            </a:r>
            <a:r>
              <a:rPr lang="tr-TR" dirty="0"/>
              <a:t> fan </a:t>
            </a:r>
            <a:r>
              <a:rPr lang="tr-TR" dirty="0" err="1"/>
              <a:t>controller</a:t>
            </a:r>
            <a:r>
              <a:rPr lang="tr-TR" dirty="0"/>
              <a:t> </a:t>
            </a:r>
            <a:r>
              <a:rPr lang="tr-TR" dirty="0" smtClean="0"/>
              <a:t>V2.2.1</a:t>
            </a:r>
          </a:p>
          <a:p>
            <a:pPr marL="342900" indent="-342900">
              <a:buFont typeface="Century Gothic" panose="020B0502020202020204" pitchFamily="34" charset="0"/>
              <a:buChar char="►"/>
            </a:pPr>
            <a:r>
              <a:rPr lang="en-US" dirty="0"/>
              <a:t>Weather Station Using </a:t>
            </a:r>
            <a:r>
              <a:rPr lang="en-US" dirty="0" err="1" smtClean="0"/>
              <a:t>Arduin</a:t>
            </a:r>
            <a:r>
              <a:rPr lang="tr-TR" dirty="0" smtClean="0"/>
              <a:t>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tr-TR" dirty="0" smtClean="0"/>
          </a:p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FF099-B339-49F4-9D1F-6F974148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57" y="970692"/>
            <a:ext cx="2907254" cy="2173537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357" y="4663513"/>
            <a:ext cx="2846725" cy="18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04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2EC606-7440-42C7-8E74-B245F049043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337" y="193422"/>
            <a:ext cx="11134572" cy="1188720"/>
          </a:xfrm>
        </p:spPr>
        <p:txBody>
          <a:bodyPr/>
          <a:lstStyle/>
          <a:p>
            <a:r>
              <a:rPr lang="en-US" dirty="0"/>
              <a:t>Related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319" y="1764588"/>
            <a:ext cx="11134572" cy="4554325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000" dirty="0"/>
              <a:t>Weather Station Using </a:t>
            </a:r>
            <a:r>
              <a:rPr lang="en-US" sz="2000" dirty="0" err="1"/>
              <a:t>Arduin</a:t>
            </a:r>
            <a:r>
              <a:rPr lang="tr-TR" sz="2000" dirty="0" smtClean="0"/>
              <a:t>o: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As in our project, it is a device that measures the humidity and temperature in the environment. It is expected to assist forecasts at weather stations</a:t>
            </a:r>
            <a:r>
              <a:rPr lang="en-US" sz="1800" dirty="0" smtClean="0"/>
              <a:t>.</a:t>
            </a:r>
            <a:endParaRPr lang="tr-TR" sz="1800" dirty="0" smtClean="0"/>
          </a:p>
          <a:p>
            <a:pPr lvl="2">
              <a:lnSpc>
                <a:spcPct val="150000"/>
              </a:lnSpc>
            </a:pPr>
            <a:r>
              <a:rPr lang="en-US" sz="1800" dirty="0"/>
              <a:t>Unlike our project, the DHT11 sensor is used here.</a:t>
            </a:r>
            <a:endParaRPr lang="tr-TR" sz="1800" dirty="0"/>
          </a:p>
          <a:p>
            <a:pPr lvl="1">
              <a:lnSpc>
                <a:spcPct val="150000"/>
              </a:lnSpc>
            </a:pPr>
            <a:endParaRPr lang="tr-TR" sz="2000" dirty="0" smtClean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CD1050-3B27-40F6-9565-01B527BD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11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24" y="1152907"/>
            <a:ext cx="8543111" cy="552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424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tr-TR" dirty="0" smtClean="0"/>
              <a:t>	</a:t>
            </a:r>
          </a:p>
          <a:p>
            <a:pPr lvl="2"/>
            <a:r>
              <a:rPr lang="tr-TR" sz="1800" dirty="0" smtClean="0"/>
              <a:t>	</a:t>
            </a:r>
            <a:r>
              <a:rPr lang="tr-TR" sz="1800" dirty="0" err="1" smtClean="0"/>
              <a:t>Bathroom</a:t>
            </a:r>
            <a:r>
              <a:rPr lang="tr-TR" sz="1800" dirty="0" smtClean="0"/>
              <a:t> </a:t>
            </a:r>
            <a:r>
              <a:rPr lang="tr-TR" sz="1800" dirty="0" err="1" smtClean="0"/>
              <a:t>ventilation</a:t>
            </a:r>
            <a:r>
              <a:rPr lang="tr-TR" sz="1800" dirty="0" smtClean="0"/>
              <a:t> fan </a:t>
            </a:r>
            <a:r>
              <a:rPr lang="tr-TR" sz="1800" dirty="0" err="1" smtClean="0"/>
              <a:t>controller</a:t>
            </a:r>
            <a:r>
              <a:rPr lang="tr-TR" sz="1800" dirty="0" smtClean="0"/>
              <a:t> V2.2.1:</a:t>
            </a:r>
          </a:p>
          <a:p>
            <a:pPr marL="0" indent="0">
              <a:buNone/>
            </a:pPr>
            <a:r>
              <a:rPr lang="tr-TR" dirty="0" smtClean="0"/>
              <a:t>			</a:t>
            </a:r>
            <a:r>
              <a:rPr lang="en-US" dirty="0" smtClean="0"/>
              <a:t>It </a:t>
            </a:r>
            <a:r>
              <a:rPr lang="en-US" dirty="0"/>
              <a:t>is a project that has been created in order to suppress the effect of hot water on the </a:t>
            </a:r>
            <a:r>
              <a:rPr lang="tr-TR" dirty="0" smtClean="0"/>
              <a:t>				</a:t>
            </a:r>
            <a:r>
              <a:rPr lang="en-US" dirty="0" smtClean="0"/>
              <a:t>temperature </a:t>
            </a:r>
            <a:r>
              <a:rPr lang="en-US" dirty="0"/>
              <a:t>and humidity in the environment while the user takes a bath</a:t>
            </a:r>
            <a:r>
              <a:rPr lang="en-US" dirty="0" smtClean="0"/>
              <a:t>.</a:t>
            </a:r>
            <a:endParaRPr lang="tr-TR" dirty="0" smtClean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	</a:t>
            </a:r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	</a:t>
            </a:r>
            <a:r>
              <a:rPr lang="tr-TR" dirty="0" err="1" smtClean="0"/>
              <a:t>Features</a:t>
            </a:r>
            <a:r>
              <a:rPr lang="tr-TR" dirty="0" smtClean="0"/>
              <a:t>:</a:t>
            </a:r>
          </a:p>
          <a:p>
            <a:pPr lvl="2"/>
            <a:r>
              <a:rPr lang="en-US" sz="1800" dirty="0"/>
              <a:t>Graph display of the past 24h humidity and temperature.</a:t>
            </a:r>
          </a:p>
          <a:p>
            <a:pPr lvl="2"/>
            <a:r>
              <a:rPr lang="en-US" sz="1800" dirty="0" smtClean="0"/>
              <a:t>Weather </a:t>
            </a:r>
            <a:r>
              <a:rPr lang="en-US" sz="1800" dirty="0"/>
              <a:t>info and forecast on the display</a:t>
            </a:r>
          </a:p>
          <a:p>
            <a:pPr lvl="5"/>
            <a:endParaRPr lang="tr-TR" dirty="0" smtClean="0"/>
          </a:p>
          <a:p>
            <a:pPr marL="0" indent="0">
              <a:buNone/>
            </a:pPr>
            <a:r>
              <a:rPr lang="tr-TR" dirty="0"/>
              <a:t>	</a:t>
            </a:r>
            <a:r>
              <a:rPr lang="tr-TR" dirty="0" smtClean="0"/>
              <a:t>			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57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43278D4D8E4F344899F65076272BCDE4" ma:contentTypeVersion="2" ma:contentTypeDescription="Yeni belge oluşturun." ma:contentTypeScope="" ma:versionID="72b34e604d96766d457cf09bfc2929d6">
  <xsd:schema xmlns:xsd="http://www.w3.org/2001/XMLSchema" xmlns:xs="http://www.w3.org/2001/XMLSchema" xmlns:p="http://schemas.microsoft.com/office/2006/metadata/properties" xmlns:ns2="95a46b5a-f91f-4340-b2af-0e10180a2ad1" targetNamespace="http://schemas.microsoft.com/office/2006/metadata/properties" ma:root="true" ma:fieldsID="48de1d6fa0e41ad73aac5ba3ea57d293" ns2:_="">
    <xsd:import namespace="95a46b5a-f91f-4340-b2af-0e10180a2a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a46b5a-f91f-4340-b2af-0e10180a2ad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34D6AEE-E78C-4847-B23C-222EDB9EDD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D1C4A3-9CBB-4FB6-B4E3-B33B19C47C09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95a46b5a-f91f-4340-b2af-0e10180a2ad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50F196-D0BE-4F24-A543-49EF465CE3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a46b5a-f91f-4340-b2af-0e10180a2ad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3921</TotalTime>
  <Words>545</Words>
  <Application>Microsoft Office PowerPoint</Application>
  <PresentationFormat>Geniş ekran</PresentationFormat>
  <Paragraphs>101</Paragraphs>
  <Slides>17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Source Sans Pro Light</vt:lpstr>
      <vt:lpstr>Wingdings</vt:lpstr>
      <vt:lpstr>Wingdings 3</vt:lpstr>
      <vt:lpstr>Duman</vt:lpstr>
      <vt:lpstr>TEMPRETURE AND HUMIDITY MESAUREMENT WITH LCD DISPLAY</vt:lpstr>
      <vt:lpstr>Contents</vt:lpstr>
      <vt:lpstr>Introduction</vt:lpstr>
      <vt:lpstr>Introduction</vt:lpstr>
      <vt:lpstr>Introduction</vt:lpstr>
      <vt:lpstr>Related Works</vt:lpstr>
      <vt:lpstr>Related Works</vt:lpstr>
      <vt:lpstr>PowerPoint Sunusu</vt:lpstr>
      <vt:lpstr>PowerPoint Sunusu</vt:lpstr>
      <vt:lpstr>Project Design</vt:lpstr>
      <vt:lpstr>Project Design</vt:lpstr>
      <vt:lpstr>Project Design</vt:lpstr>
      <vt:lpstr>Conclusion</vt:lpstr>
      <vt:lpstr>Conclusion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BKh</dc:creator>
  <cp:lastModifiedBy>user</cp:lastModifiedBy>
  <cp:revision>554</cp:revision>
  <dcterms:created xsi:type="dcterms:W3CDTF">2022-04-12T07:27:52Z</dcterms:created>
  <dcterms:modified xsi:type="dcterms:W3CDTF">2022-05-18T05:58:18Z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0x01010043278D4D8E4F344899F65076272BCDE4</vt:lpwstr>
  </property>
</Properties>
</file>